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6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67" r:id="rId15"/>
    <p:sldId id="269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414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564A0-50B0-ED4E-AB2D-D3E7EC338B9F}" type="datetimeFigureOut">
              <a:rPr lang="de-DE" smtClean="0"/>
              <a:t>16.09.2020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8EF30-445A-4B4A-81AD-EA6BD9E4F8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55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F30-445A-4B4A-81AD-EA6BD9E4F87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246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F30-445A-4B4A-81AD-EA6BD9E4F87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785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F30-445A-4B4A-81AD-EA6BD9E4F87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785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F30-445A-4B4A-81AD-EA6BD9E4F87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785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F30-445A-4B4A-81AD-EA6BD9E4F87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785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F30-445A-4B4A-81AD-EA6BD9E4F87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785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F30-445A-4B4A-81AD-EA6BD9E4F87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785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F30-445A-4B4A-81AD-EA6BD9E4F87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785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F30-445A-4B4A-81AD-EA6BD9E4F87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6619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EF30-445A-4B4A-81AD-EA6BD9E4F87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785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00300"/>
            <a:ext cx="7543800" cy="1143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43300"/>
            <a:ext cx="6858000" cy="74295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14350"/>
            <a:ext cx="7239000" cy="291465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14351"/>
            <a:ext cx="1828800" cy="40576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14351"/>
            <a:ext cx="5715000" cy="36576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57450"/>
            <a:ext cx="7543800" cy="12573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714750"/>
            <a:ext cx="6858000" cy="6858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42900"/>
            <a:ext cx="4594934" cy="30860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342900"/>
            <a:ext cx="2673657" cy="30861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153444" y="1885752"/>
            <a:ext cx="28575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42900"/>
            <a:ext cx="7543800" cy="21717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628900"/>
            <a:ext cx="7391400" cy="60364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14350"/>
            <a:ext cx="7543800" cy="29146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4656582"/>
            <a:ext cx="48738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A_OhRhnQsE&amp;feature=youtu.b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tx1"/>
                </a:solidFill>
              </a:rPr>
              <a:t>Interior</a:t>
            </a:r>
            <a:r>
              <a:rPr lang="de-DE" dirty="0">
                <a:solidFill>
                  <a:schemeClr val="tx1"/>
                </a:solidFill>
              </a:rPr>
              <a:t> Design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1. Entwicklung des Wohnens</a:t>
            </a:r>
          </a:p>
        </p:txBody>
      </p:sp>
    </p:spTree>
    <p:extLst>
      <p:ext uri="{BB962C8B-B14F-4D97-AF65-F5344CB8AC3E}">
        <p14:creationId xmlns:p14="http://schemas.microsoft.com/office/powerpoint/2010/main" val="2812091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3255" y="619317"/>
            <a:ext cx="7614537" cy="3757906"/>
          </a:xfrm>
        </p:spPr>
        <p:txBody>
          <a:bodyPr>
            <a:normAutofit fontScale="92500" lnSpcReduction="10000"/>
          </a:bodyPr>
          <a:lstStyle/>
          <a:p>
            <a:r>
              <a:rPr lang="de-DE" sz="1800" dirty="0"/>
              <a:t>Hofhaus</a:t>
            </a:r>
          </a:p>
          <a:p>
            <a:pPr lvl="1"/>
            <a:endParaRPr lang="de-DE" sz="1600" dirty="0"/>
          </a:p>
          <a:p>
            <a:pPr lvl="1"/>
            <a:r>
              <a:rPr lang="de-DE" sz="1600" dirty="0"/>
              <a:t>Hof als zentraler Raum</a:t>
            </a:r>
          </a:p>
          <a:p>
            <a:pPr lvl="1"/>
            <a:r>
              <a:rPr lang="de-DE" sz="1600" dirty="0"/>
              <a:t>Kommt aus dem Orient, heute: Marokko</a:t>
            </a:r>
          </a:p>
          <a:p>
            <a:pPr lvl="1"/>
            <a:r>
              <a:rPr lang="de-DE" sz="1600" dirty="0" err="1"/>
              <a:t>Windturm</a:t>
            </a:r>
            <a:r>
              <a:rPr lang="de-DE" sz="1600" dirty="0"/>
              <a:t> </a:t>
            </a:r>
            <a:r>
              <a:rPr lang="de-DE" sz="1600" dirty="0" err="1"/>
              <a:t>ca</a:t>
            </a:r>
            <a:r>
              <a:rPr lang="de-DE" sz="1600" dirty="0"/>
              <a:t> 3m hoch -&gt; Kühlung</a:t>
            </a:r>
          </a:p>
          <a:p>
            <a:pPr lvl="1"/>
            <a:r>
              <a:rPr lang="de-DE" sz="1600" dirty="0"/>
              <a:t>Wasserbecken im Hof -&gt; Kühlung durch Verdunstungskälte</a:t>
            </a:r>
          </a:p>
          <a:p>
            <a:pPr lvl="1"/>
            <a:r>
              <a:rPr lang="de-DE" sz="1600" dirty="0"/>
              <a:t>Bepflanzung -&gt; Beschattung</a:t>
            </a:r>
          </a:p>
          <a:p>
            <a:pPr lvl="1"/>
            <a:r>
              <a:rPr lang="de-DE" sz="1600" dirty="0"/>
              <a:t>Sommer: Schlafen auf dem Dach, Essen auf der Nordseite</a:t>
            </a:r>
          </a:p>
          <a:p>
            <a:pPr lvl="1"/>
            <a:r>
              <a:rPr lang="de-DE" sz="1600" dirty="0"/>
              <a:t>Winter: Schlafräume im Obergeschoß, Essen auf der Südseite</a:t>
            </a:r>
          </a:p>
          <a:p>
            <a:pPr lvl="1"/>
            <a:r>
              <a:rPr lang="de-DE" sz="1600" dirty="0"/>
              <a:t>Erdgeschoß: öffentliche Bereiche </a:t>
            </a:r>
            <a:r>
              <a:rPr lang="mr-IN" sz="1600" dirty="0"/>
              <a:t>–</a:t>
            </a:r>
            <a:r>
              <a:rPr lang="de-DE" sz="1600" dirty="0"/>
              <a:t> Werkstatt, Gäste</a:t>
            </a:r>
          </a:p>
          <a:p>
            <a:pPr marL="320040" lvl="1" indent="0">
              <a:buNone/>
            </a:pPr>
            <a:endParaRPr lang="de-DE" sz="1600" dirty="0"/>
          </a:p>
          <a:p>
            <a:pPr lvl="1"/>
            <a:r>
              <a:rPr lang="de-DE" sz="1600" dirty="0"/>
              <a:t>Organisationsprinzip für Paläste </a:t>
            </a:r>
            <a:r>
              <a:rPr lang="mr-IN" sz="1600" dirty="0"/>
              <a:t>–</a:t>
            </a:r>
            <a:r>
              <a:rPr lang="de-DE" sz="1600" dirty="0"/>
              <a:t> Aneinanderreihung von Höfen</a:t>
            </a:r>
          </a:p>
          <a:p>
            <a:pPr lvl="1"/>
            <a:endParaRPr lang="de-DE" sz="1600" dirty="0"/>
          </a:p>
          <a:p>
            <a:r>
              <a:rPr lang="de-DE" sz="1800" dirty="0"/>
              <a:t>Roland Rainer (1910-2004): österr. Architekt für Hofhäuser</a:t>
            </a:r>
          </a:p>
        </p:txBody>
      </p:sp>
    </p:spTree>
    <p:extLst>
      <p:ext uri="{BB962C8B-B14F-4D97-AF65-F5344CB8AC3E}">
        <p14:creationId xmlns:p14="http://schemas.microsoft.com/office/powerpoint/2010/main" val="2838127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3255" y="923730"/>
            <a:ext cx="7614537" cy="3577717"/>
          </a:xfrm>
        </p:spPr>
        <p:txBody>
          <a:bodyPr numCol="2" spcCol="900000">
            <a:normAutofit lnSpcReduction="10000"/>
          </a:bodyPr>
          <a:lstStyle/>
          <a:p>
            <a:pPr marL="0" indent="0">
              <a:buNone/>
            </a:pPr>
            <a:endParaRPr lang="de-DE" sz="1800" dirty="0"/>
          </a:p>
          <a:p>
            <a:pPr lvl="1"/>
            <a:r>
              <a:rPr lang="de-DE" sz="1600" dirty="0"/>
              <a:t>Portugiesisches Haus</a:t>
            </a:r>
          </a:p>
          <a:p>
            <a:pPr lvl="1"/>
            <a:r>
              <a:rPr lang="de-DE" sz="1600" dirty="0"/>
              <a:t>Haustyp in Barcelona</a:t>
            </a:r>
          </a:p>
          <a:p>
            <a:pPr lvl="1"/>
            <a:r>
              <a:rPr lang="de-DE" sz="1600" dirty="0"/>
              <a:t>Haustyp in Neapel</a:t>
            </a:r>
          </a:p>
          <a:p>
            <a:pPr lvl="1"/>
            <a:r>
              <a:rPr lang="de-DE" sz="1600" dirty="0"/>
              <a:t>Haustyp in  Venedig</a:t>
            </a:r>
          </a:p>
          <a:p>
            <a:pPr lvl="1"/>
            <a:r>
              <a:rPr lang="de-DE" sz="1600" dirty="0"/>
              <a:t>Griechisches Haus</a:t>
            </a:r>
          </a:p>
          <a:p>
            <a:pPr lvl="1"/>
            <a:r>
              <a:rPr lang="de-DE" sz="1600" dirty="0"/>
              <a:t>Koreanisches Hofhaus</a:t>
            </a:r>
          </a:p>
          <a:p>
            <a:pPr lvl="1"/>
            <a:r>
              <a:rPr lang="de-DE" sz="1600" dirty="0"/>
              <a:t>Chinesisches Haus</a:t>
            </a:r>
          </a:p>
          <a:p>
            <a:pPr lvl="1"/>
            <a:r>
              <a:rPr lang="de-DE" sz="1600" dirty="0"/>
              <a:t>Japanisches Haus</a:t>
            </a:r>
          </a:p>
          <a:p>
            <a:pPr lvl="1"/>
            <a:r>
              <a:rPr lang="de-DE" sz="1600" dirty="0" err="1"/>
              <a:t>Lehmhaus</a:t>
            </a:r>
            <a:r>
              <a:rPr lang="de-DE" sz="1600" dirty="0"/>
              <a:t> im Jemen</a:t>
            </a:r>
          </a:p>
          <a:p>
            <a:pPr lvl="1"/>
            <a:endParaRPr lang="de-DE" sz="1600" dirty="0"/>
          </a:p>
          <a:p>
            <a:pPr lvl="1"/>
            <a:endParaRPr lang="de-DE" sz="1600" dirty="0"/>
          </a:p>
          <a:p>
            <a:pPr lvl="1"/>
            <a:endParaRPr lang="de-DE" sz="1600" dirty="0"/>
          </a:p>
          <a:p>
            <a:pPr lvl="1"/>
            <a:endParaRPr lang="de-DE" sz="1600" dirty="0"/>
          </a:p>
          <a:p>
            <a:pPr marL="320040" lvl="1" indent="0">
              <a:buNone/>
            </a:pPr>
            <a:endParaRPr lang="de-DE" sz="1600" dirty="0"/>
          </a:p>
          <a:p>
            <a:pPr lvl="1"/>
            <a:r>
              <a:rPr lang="de-DE" sz="1600" dirty="0"/>
              <a:t>Hamburger Schlitzhaus</a:t>
            </a:r>
          </a:p>
          <a:p>
            <a:pPr lvl="1"/>
            <a:r>
              <a:rPr lang="de-DE" sz="1600" dirty="0"/>
              <a:t>Bremer Stadthaus</a:t>
            </a:r>
          </a:p>
          <a:p>
            <a:pPr lvl="1"/>
            <a:r>
              <a:rPr lang="de-DE" sz="1600" dirty="0"/>
              <a:t>Görlitzer Hallenhaus</a:t>
            </a:r>
          </a:p>
          <a:p>
            <a:pPr lvl="1"/>
            <a:r>
              <a:rPr lang="de-DE" sz="1600" dirty="0" err="1">
                <a:solidFill>
                  <a:srgbClr val="000000"/>
                </a:solidFill>
              </a:rPr>
              <a:t>Hessener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/>
              <a:t>Hofreite</a:t>
            </a:r>
          </a:p>
          <a:p>
            <a:pPr lvl="1"/>
            <a:r>
              <a:rPr lang="de-DE" sz="1600" dirty="0" err="1"/>
              <a:t>Kemlade</a:t>
            </a:r>
            <a:r>
              <a:rPr lang="de-DE" sz="1600" dirty="0"/>
              <a:t> </a:t>
            </a:r>
            <a:r>
              <a:rPr lang="de-DE" sz="1600" dirty="0" err="1"/>
              <a:t>Stralsunt</a:t>
            </a:r>
            <a:endParaRPr lang="de-DE" sz="1600" dirty="0"/>
          </a:p>
          <a:p>
            <a:pPr lvl="1"/>
            <a:r>
              <a:rPr lang="de-DE" sz="1600" dirty="0"/>
              <a:t>Schwarzwaldhaus</a:t>
            </a:r>
          </a:p>
          <a:p>
            <a:pPr lvl="1"/>
            <a:r>
              <a:rPr lang="de-DE" sz="1600" dirty="0"/>
              <a:t>...</a:t>
            </a:r>
          </a:p>
          <a:p>
            <a:pPr lvl="1"/>
            <a:endParaRPr lang="de-DE" sz="1600" dirty="0"/>
          </a:p>
          <a:p>
            <a:endParaRPr lang="de-DE" sz="1800" dirty="0"/>
          </a:p>
        </p:txBody>
      </p:sp>
      <p:sp>
        <p:nvSpPr>
          <p:cNvPr id="4" name="Textfeld 3"/>
          <p:cNvSpPr txBox="1"/>
          <p:nvPr/>
        </p:nvSpPr>
        <p:spPr>
          <a:xfrm>
            <a:off x="766154" y="451370"/>
            <a:ext cx="579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Beispiele für autochthone Haustypen</a:t>
            </a:r>
          </a:p>
        </p:txBody>
      </p:sp>
    </p:spTree>
    <p:extLst>
      <p:ext uri="{BB962C8B-B14F-4D97-AF65-F5344CB8AC3E}">
        <p14:creationId xmlns:p14="http://schemas.microsoft.com/office/powerpoint/2010/main" val="1263181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3255" y="619317"/>
            <a:ext cx="7614537" cy="3757906"/>
          </a:xfrm>
        </p:spPr>
        <p:txBody>
          <a:bodyPr>
            <a:normAutofit/>
          </a:bodyPr>
          <a:lstStyle/>
          <a:p>
            <a:r>
              <a:rPr lang="de-DE" sz="1800" dirty="0"/>
              <a:t>Beschreibe einen </a:t>
            </a:r>
            <a:r>
              <a:rPr lang="de-DE" sz="1800" dirty="0" err="1"/>
              <a:t>autochtonen</a:t>
            </a:r>
            <a:r>
              <a:rPr lang="de-DE" sz="1800" dirty="0"/>
              <a:t> Haustyp</a:t>
            </a:r>
          </a:p>
          <a:p>
            <a:pPr lvl="1"/>
            <a:endParaRPr lang="de-DE" sz="1600" dirty="0"/>
          </a:p>
          <a:p>
            <a:pPr lvl="1"/>
            <a:r>
              <a:rPr lang="de-AT" sz="1600" dirty="0"/>
              <a:t>klimatischen Bedingungen</a:t>
            </a:r>
          </a:p>
          <a:p>
            <a:pPr lvl="1"/>
            <a:r>
              <a:rPr lang="de-AT" sz="1600" dirty="0"/>
              <a:t>Geografische Lage</a:t>
            </a:r>
          </a:p>
          <a:p>
            <a:pPr lvl="1"/>
            <a:r>
              <a:rPr lang="de-AT" sz="1600" dirty="0"/>
              <a:t>Bauelemente, die die klimatischen Bedingungen berücksichtigen</a:t>
            </a:r>
          </a:p>
          <a:p>
            <a:pPr lvl="1"/>
            <a:r>
              <a:rPr lang="de-AT" sz="1600" dirty="0"/>
              <a:t>Nutzung</a:t>
            </a:r>
          </a:p>
          <a:p>
            <a:pPr lvl="1"/>
            <a:r>
              <a:rPr lang="de-AT" sz="1600" dirty="0"/>
              <a:t>Beispielbild</a:t>
            </a:r>
          </a:p>
          <a:p>
            <a:pPr lvl="1"/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661118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2000" y="514350"/>
            <a:ext cx="7543800" cy="3679963"/>
          </a:xfrm>
        </p:spPr>
        <p:txBody>
          <a:bodyPr>
            <a:normAutofit fontScale="25000" lnSpcReduction="20000"/>
          </a:bodyPr>
          <a:lstStyle/>
          <a:p>
            <a:endParaRPr lang="de-DE" sz="8000" dirty="0"/>
          </a:p>
          <a:p>
            <a:endParaRPr lang="de-DE" sz="8000" dirty="0"/>
          </a:p>
          <a:p>
            <a:endParaRPr lang="de-DE" sz="8000" dirty="0"/>
          </a:p>
          <a:p>
            <a:r>
              <a:rPr lang="de-DE" sz="8000" dirty="0"/>
              <a:t>Wohnen </a:t>
            </a:r>
            <a:r>
              <a:rPr lang="mr-IN" sz="8000" dirty="0"/>
              <a:t>–</a:t>
            </a:r>
            <a:r>
              <a:rPr lang="de-DE" sz="8000" dirty="0"/>
              <a:t> eine Definition</a:t>
            </a:r>
          </a:p>
          <a:p>
            <a:pPr marL="0" indent="0">
              <a:buNone/>
            </a:pPr>
            <a:r>
              <a:rPr lang="de-DE" sz="6400" dirty="0"/>
              <a:t>Wohnen ist die räumliche Umsetzung von unmittelbaren menschlichen Grundbedürfnissen und Grundmustern. </a:t>
            </a:r>
          </a:p>
          <a:p>
            <a:pPr marL="0" indent="0">
              <a:buNone/>
            </a:pPr>
            <a:endParaRPr lang="de-DE" sz="6600" dirty="0"/>
          </a:p>
          <a:p>
            <a:pPr marL="0" indent="0">
              <a:buNone/>
            </a:pPr>
            <a:endParaRPr lang="de-DE" sz="6600" dirty="0"/>
          </a:p>
          <a:p>
            <a:pPr marL="0" indent="0">
              <a:buNone/>
            </a:pPr>
            <a:endParaRPr lang="de-DE" sz="6600" dirty="0"/>
          </a:p>
          <a:p>
            <a:r>
              <a:rPr lang="de-DE" sz="6200" dirty="0"/>
              <a:t>Was bedeutet </a:t>
            </a:r>
            <a:r>
              <a:rPr lang="de-DE" sz="6200" b="1" dirty="0"/>
              <a:t>Wohnen</a:t>
            </a:r>
            <a:r>
              <a:rPr lang="de-DE" sz="6200" dirty="0"/>
              <a:t> für dich?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 algn="r">
              <a:buNone/>
            </a:pPr>
            <a:r>
              <a:rPr lang="de-DE" sz="3700" dirty="0">
                <a:hlinkClick r:id="rId3"/>
              </a:rPr>
              <a:t>Clip</a:t>
            </a:r>
            <a:r>
              <a:rPr lang="de-DE" sz="3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7689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514350"/>
            <a:ext cx="6781800" cy="1007706"/>
          </a:xfrm>
        </p:spPr>
        <p:txBody>
          <a:bodyPr/>
          <a:lstStyle/>
          <a:p>
            <a:r>
              <a:rPr lang="de-DE" dirty="0"/>
              <a:t>Erste Unterkünfte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2000" y="1690008"/>
            <a:ext cx="7543800" cy="21318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de-DE" dirty="0"/>
          </a:p>
          <a:p>
            <a:r>
              <a:rPr lang="de-DE" dirty="0"/>
              <a:t>Wohngruben</a:t>
            </a:r>
          </a:p>
          <a:p>
            <a:r>
              <a:rPr lang="de-DE" dirty="0"/>
              <a:t>Zelte</a:t>
            </a:r>
          </a:p>
          <a:p>
            <a:r>
              <a:rPr lang="de-DE" dirty="0"/>
              <a:t>Windschirme</a:t>
            </a:r>
          </a:p>
          <a:p>
            <a:r>
              <a:rPr lang="de-DE" dirty="0"/>
              <a:t>Schilf- bzw. </a:t>
            </a:r>
            <a:r>
              <a:rPr lang="de-DE" dirty="0" err="1"/>
              <a:t>Reisighütten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914400" y="3821868"/>
            <a:ext cx="7543800" cy="7666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de-DE" dirty="0"/>
              <a:t>provisorisch, mobil</a:t>
            </a:r>
          </a:p>
        </p:txBody>
      </p:sp>
    </p:spTree>
    <p:extLst>
      <p:ext uri="{BB962C8B-B14F-4D97-AF65-F5344CB8AC3E}">
        <p14:creationId xmlns:p14="http://schemas.microsoft.com/office/powerpoint/2010/main" val="2698510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3256" y="619318"/>
            <a:ext cx="3327200" cy="1682475"/>
          </a:xfrm>
        </p:spPr>
        <p:txBody>
          <a:bodyPr>
            <a:normAutofit/>
          </a:bodyPr>
          <a:lstStyle/>
          <a:p>
            <a:r>
              <a:rPr lang="de-DE" sz="1800" dirty="0"/>
              <a:t>Älteste Hütte in Österreich: </a:t>
            </a:r>
          </a:p>
          <a:p>
            <a:pPr marL="0" indent="0">
              <a:buNone/>
            </a:pPr>
            <a:r>
              <a:rPr lang="de-DE" dirty="0"/>
              <a:t> </a:t>
            </a:r>
          </a:p>
        </p:txBody>
      </p:sp>
      <p:pic>
        <p:nvPicPr>
          <p:cNvPr id="4" name="Bild 3" descr="huet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88" y="525893"/>
            <a:ext cx="4092312" cy="2489490"/>
          </a:xfrm>
          <a:prstGeom prst="rect">
            <a:avLst/>
          </a:prstGeom>
        </p:spPr>
      </p:pic>
      <p:pic>
        <p:nvPicPr>
          <p:cNvPr id="5" name="Bild 4" descr="timthumb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6" y="2301794"/>
            <a:ext cx="3327200" cy="225441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213488" y="3305117"/>
            <a:ext cx="409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/>
              <a:t>Erste Zelte </a:t>
            </a:r>
          </a:p>
        </p:txBody>
      </p:sp>
    </p:spTree>
    <p:extLst>
      <p:ext uri="{BB962C8B-B14F-4D97-AF65-F5344CB8AC3E}">
        <p14:creationId xmlns:p14="http://schemas.microsoft.com/office/powerpoint/2010/main" val="469638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3255" y="619318"/>
            <a:ext cx="7614537" cy="1682475"/>
          </a:xfrm>
        </p:spPr>
        <p:txBody>
          <a:bodyPr>
            <a:normAutofit/>
          </a:bodyPr>
          <a:lstStyle/>
          <a:p>
            <a:r>
              <a:rPr lang="de-DE" sz="1800" dirty="0"/>
              <a:t>Steinzeit und später:</a:t>
            </a:r>
          </a:p>
          <a:p>
            <a:pPr marL="0" indent="0">
              <a:buNone/>
            </a:pPr>
            <a:r>
              <a:rPr lang="de-DE" dirty="0"/>
              <a:t>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137071" y="1659639"/>
            <a:ext cx="3080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/>
              <a:t>- </a:t>
            </a:r>
            <a:r>
              <a:rPr lang="de-DE" dirty="0" err="1"/>
              <a:t>Srefen</a:t>
            </a:r>
            <a:endParaRPr lang="de-DE" dirty="0"/>
          </a:p>
        </p:txBody>
      </p:sp>
      <p:pic>
        <p:nvPicPr>
          <p:cNvPr id="2" name="Bild 1" descr="Bildschirmfoto 2018-01-30 um 22.46.2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699" y="2301793"/>
            <a:ext cx="2194188" cy="219418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923441" y="1659639"/>
            <a:ext cx="3080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/>
              <a:t>- </a:t>
            </a:r>
            <a:r>
              <a:rPr lang="de-DE" dirty="0" err="1"/>
              <a:t>Nuraghe</a:t>
            </a:r>
            <a:endParaRPr lang="de-DE" dirty="0"/>
          </a:p>
        </p:txBody>
      </p:sp>
      <p:pic>
        <p:nvPicPr>
          <p:cNvPr id="8" name="Bild 7" descr="nuragh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81" y="2301793"/>
            <a:ext cx="3450689" cy="219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66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3255" y="619318"/>
            <a:ext cx="7614537" cy="1682475"/>
          </a:xfrm>
        </p:spPr>
        <p:txBody>
          <a:bodyPr>
            <a:normAutofit/>
          </a:bodyPr>
          <a:lstStyle/>
          <a:p>
            <a:r>
              <a:rPr lang="de-DE" sz="1800" dirty="0"/>
              <a:t>Welche Beispiele für Rund- bzw. Dachhäuser kennst du?</a:t>
            </a:r>
            <a:endParaRPr lang="de-DE" sz="1500" dirty="0"/>
          </a:p>
          <a:p>
            <a:pPr marL="0" indent="0">
              <a:buNone/>
            </a:pPr>
            <a:r>
              <a:rPr lang="de-DE" dirty="0"/>
              <a:t>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219300"/>
              </p:ext>
            </p:extLst>
          </p:nvPr>
        </p:nvGraphicFramePr>
        <p:xfrm>
          <a:off x="1083199" y="1620934"/>
          <a:ext cx="6096000" cy="2630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2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388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Rundhäuser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Dachhäuser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38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38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38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38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38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175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3255" y="619318"/>
            <a:ext cx="7614537" cy="1682475"/>
          </a:xfrm>
        </p:spPr>
        <p:txBody>
          <a:bodyPr>
            <a:normAutofit lnSpcReduction="10000"/>
          </a:bodyPr>
          <a:lstStyle/>
          <a:p>
            <a:r>
              <a:rPr lang="de-DE" sz="1800" dirty="0"/>
              <a:t>Rechteckhaus ab </a:t>
            </a:r>
            <a:r>
              <a:rPr lang="de-DE" sz="1800" dirty="0" err="1"/>
              <a:t>ca</a:t>
            </a:r>
            <a:r>
              <a:rPr lang="de-DE" sz="1800" dirty="0"/>
              <a:t> 6000 </a:t>
            </a:r>
            <a:r>
              <a:rPr lang="de-DE" sz="1800" dirty="0" err="1"/>
              <a:t>v.Chr</a:t>
            </a:r>
            <a:r>
              <a:rPr lang="de-DE" sz="1800" dirty="0"/>
              <a:t> in Jericho</a:t>
            </a:r>
          </a:p>
          <a:p>
            <a:endParaRPr lang="de-DE" sz="1800" dirty="0"/>
          </a:p>
          <a:p>
            <a:r>
              <a:rPr lang="de-DE" sz="1800" dirty="0"/>
              <a:t>Warum hat sich das Rechteckhaus gegenüber dem </a:t>
            </a:r>
            <a:r>
              <a:rPr lang="de-DE" sz="1800" dirty="0" err="1"/>
              <a:t>Rundhaus</a:t>
            </a:r>
            <a:r>
              <a:rPr lang="de-DE" sz="1800" dirty="0"/>
              <a:t> durchgesetzt? Nenne einige Vorteile!</a:t>
            </a:r>
            <a:endParaRPr lang="de-DE" sz="1500" dirty="0"/>
          </a:p>
          <a:p>
            <a:pPr marL="0" indent="0">
              <a:buNone/>
            </a:pPr>
            <a:r>
              <a:rPr lang="de-DE" dirty="0"/>
              <a:t>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515909"/>
              </p:ext>
            </p:extLst>
          </p:nvPr>
        </p:nvGraphicFramePr>
        <p:xfrm>
          <a:off x="890425" y="1949755"/>
          <a:ext cx="6797849" cy="2630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7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8388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Vorteile des Rechteckhauses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38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38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38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38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38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115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3255" y="619317"/>
            <a:ext cx="7614537" cy="3757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 err="1"/>
              <a:t>Autochtone</a:t>
            </a:r>
            <a:r>
              <a:rPr lang="de-DE" sz="1800" b="1" dirty="0"/>
              <a:t> Unterkünfte</a:t>
            </a:r>
          </a:p>
          <a:p>
            <a:pPr marL="0" indent="0">
              <a:buNone/>
            </a:pPr>
            <a:endParaRPr lang="de-DE" sz="1800" b="1" dirty="0"/>
          </a:p>
          <a:p>
            <a:r>
              <a:rPr lang="de-DE" sz="1800" dirty="0"/>
              <a:t>Z.B. Hofhaus</a:t>
            </a:r>
          </a:p>
          <a:p>
            <a:pPr lvl="1"/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785880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Bildschirmfoto 2018-01-31 um 22.24.2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60" y="0"/>
            <a:ext cx="690531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324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81DFC1E3571294BA8627963C49BEFC8" ma:contentTypeVersion="1" ma:contentTypeDescription="Ein neues Dokument erstellen." ma:contentTypeScope="" ma:versionID="4220f13b0f821c5e939796ea080f4750">
  <xsd:schema xmlns:xsd="http://www.w3.org/2001/XMLSchema" xmlns:xs="http://www.w3.org/2001/XMLSchema" xmlns:p="http://schemas.microsoft.com/office/2006/metadata/properties" xmlns:ns2="07c0dd9b-c8af-4781-a215-dd1ea2139161" targetNamespace="http://schemas.microsoft.com/office/2006/metadata/properties" ma:root="true" ma:fieldsID="8133b9df45387f21d0606a125f8e9b00" ns2:_="">
    <xsd:import namespace="07c0dd9b-c8af-4781-a215-dd1ea2139161"/>
    <xsd:element name="properties">
      <xsd:complexType>
        <xsd:sequence>
          <xsd:element name="documentManagement">
            <xsd:complexType>
              <xsd:all>
                <xsd:element ref="ns2:Reference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c0dd9b-c8af-4781-a215-dd1ea2139161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07c0dd9b-c8af-4781-a215-dd1ea213916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0D679C-FB95-41F5-AEED-D4C907514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c0dd9b-c8af-4781-a215-dd1ea21391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313B9A-C0A6-4B7F-94FF-E1FA5BD461B5}">
  <ds:schemaRefs>
    <ds:schemaRef ds:uri="07c0dd9b-c8af-4781-a215-dd1ea2139161"/>
    <ds:schemaRef ds:uri="http://schemas.microsoft.com/office/infopath/2007/PartnerControls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B0077BD-F1F4-4C51-BC55-D076A4EC25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Zeitungspapier.thmx</Template>
  <TotalTime>0</TotalTime>
  <Words>247</Words>
  <Application>Microsoft Office PowerPoint</Application>
  <PresentationFormat>Bildschirmpräsentation (16:9)</PresentationFormat>
  <Paragraphs>109</Paragraphs>
  <Slides>12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Mangal</vt:lpstr>
      <vt:lpstr>NewsPrint</vt:lpstr>
      <vt:lpstr>Interior Design </vt:lpstr>
      <vt:lpstr>PowerPoint-Präsentation</vt:lpstr>
      <vt:lpstr>Erste Unterkünfte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grg23vbs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Interior Design</dc:title>
  <dc:creator>Karin Reinbacher</dc:creator>
  <cp:lastModifiedBy>Obereder Guenter</cp:lastModifiedBy>
  <cp:revision>26</cp:revision>
  <dcterms:created xsi:type="dcterms:W3CDTF">2018-01-30T20:33:28Z</dcterms:created>
  <dcterms:modified xsi:type="dcterms:W3CDTF">2020-09-16T09:57:35Z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0x010100381DFC1E3571294BA8627963C49BEFC8</vt:lpwstr>
  </property>
</Properties>
</file>