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73" r:id="rId5"/>
    <p:sldId id="274" r:id="rId6"/>
    <p:sldId id="275" r:id="rId7"/>
    <p:sldId id="284" r:id="rId8"/>
    <p:sldId id="276" r:id="rId9"/>
    <p:sldId id="285" r:id="rId10"/>
    <p:sldId id="277" r:id="rId11"/>
    <p:sldId id="279" r:id="rId12"/>
    <p:sldId id="278" r:id="rId13"/>
    <p:sldId id="280" r:id="rId14"/>
    <p:sldId id="281" r:id="rId15"/>
    <p:sldId id="282" r:id="rId16"/>
    <p:sldId id="28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19" autoAdjust="0"/>
  </p:normalViewPr>
  <p:slideViewPr>
    <p:cSldViewPr snapToGrid="0" snapToObjects="1">
      <p:cViewPr varScale="1">
        <p:scale>
          <a:sx n="87" d="100"/>
          <a:sy n="87" d="100"/>
        </p:scale>
        <p:origin x="-120" y="-6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564A0-50B0-ED4E-AB2D-D3E7EC338B9F}" type="datetimeFigureOut">
              <a:rPr lang="de-DE" smtClean="0"/>
              <a:t>15.09.20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EF30-445A-4B4A-81AD-EA6BD9E4F8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55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15.09.20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t.galileo.tv/life/wohnen-damals-und-heute-eine-spannende-zeitreis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naMl2rTlYh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Interior</a:t>
            </a:r>
            <a:r>
              <a:rPr lang="de-DE" dirty="0" smtClean="0">
                <a:solidFill>
                  <a:schemeClr val="tx1"/>
                </a:solidFill>
              </a:rPr>
              <a:t> Design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1. Entwicklung des Wohnens </a:t>
            </a:r>
            <a:r>
              <a:rPr lang="mr-IN" dirty="0" smtClean="0"/>
              <a:t>–</a:t>
            </a:r>
            <a:r>
              <a:rPr lang="de-DE" dirty="0" smtClean="0"/>
              <a:t> zweiter Teil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09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140814" y="1496112"/>
            <a:ext cx="7404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Restauration </a:t>
            </a:r>
            <a:r>
              <a:rPr lang="mr-IN" dirty="0" smtClean="0"/>
              <a:t>–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Politik der Bewahrung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Angst vor Änderungen und </a:t>
            </a:r>
            <a:br>
              <a:rPr lang="de-DE" dirty="0" smtClean="0"/>
            </a:br>
            <a:r>
              <a:rPr lang="de-DE" dirty="0" smtClean="0"/>
              <a:t>	Machtverlust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Schwere Strafen für Kritiker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Bürger: Rückzug ins Privatleben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Familie und Zuhause wurden </a:t>
            </a:r>
            <a:br>
              <a:rPr lang="de-DE" dirty="0" smtClean="0"/>
            </a:br>
            <a:r>
              <a:rPr lang="de-DE" dirty="0" smtClean="0"/>
              <a:t>	sehr wichtig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Unzufriedenheit der Arbeiter </a:t>
            </a:r>
            <a:r>
              <a:rPr lang="mr-IN" dirty="0" smtClean="0"/>
              <a:t>–</a:t>
            </a:r>
            <a:r>
              <a:rPr lang="de-DE" dirty="0" smtClean="0"/>
              <a:t> Revolution 1848/49</a:t>
            </a:r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2" name="Bild 1" descr="wohnzimmer_biedermei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32" y="869447"/>
            <a:ext cx="3182112" cy="273862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1999" y="514350"/>
            <a:ext cx="7525045" cy="1046325"/>
          </a:xfrm>
        </p:spPr>
        <p:txBody>
          <a:bodyPr>
            <a:normAutofit/>
          </a:bodyPr>
          <a:lstStyle/>
          <a:p>
            <a:r>
              <a:rPr lang="de-AT" sz="4400" dirty="0" smtClean="0"/>
              <a:t>Biedermeier</a:t>
            </a:r>
            <a:endParaRPr lang="de-DE" sz="4400" dirty="0" smtClean="0"/>
          </a:p>
        </p:txBody>
      </p:sp>
    </p:spTree>
    <p:extLst>
      <p:ext uri="{BB962C8B-B14F-4D97-AF65-F5344CB8AC3E}">
        <p14:creationId xmlns:p14="http://schemas.microsoft.com/office/powerpoint/2010/main" val="41938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1999" y="514350"/>
            <a:ext cx="7525045" cy="1638306"/>
          </a:xfrm>
        </p:spPr>
        <p:txBody>
          <a:bodyPr>
            <a:normAutofit/>
          </a:bodyPr>
          <a:lstStyle/>
          <a:p>
            <a:r>
              <a:rPr lang="de-AT" sz="4400" dirty="0" smtClean="0"/>
              <a:t>Industrialisierung</a:t>
            </a:r>
            <a:endParaRPr lang="de-DE" sz="4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140814" y="1829756"/>
            <a:ext cx="71462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Viele Arbeiter kommen in die Stadt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Massenunterkünfte 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Arbeitersiedlungen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Keller-, Dachwohnungen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Luftbedarf </a:t>
            </a:r>
            <a:r>
              <a:rPr lang="mr-IN" dirty="0" smtClean="0"/>
              <a:t>–</a:t>
            </a:r>
            <a:r>
              <a:rPr lang="de-DE" dirty="0" smtClean="0"/>
              <a:t> nicht Quadratmeter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Krankheiten</a:t>
            </a:r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Kinder der Industriellen spielen mit Puppenhäusern </a:t>
            </a:r>
          </a:p>
          <a:p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Aufstände - Krieg</a:t>
            </a:r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6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5654" y="430532"/>
            <a:ext cx="26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19. Jahrhundert</a:t>
            </a:r>
            <a:endParaRPr lang="de-DE" dirty="0"/>
          </a:p>
        </p:txBody>
      </p:sp>
      <p:pic>
        <p:nvPicPr>
          <p:cNvPr id="4" name="Bild 3" descr="mietskaser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53" y="430532"/>
            <a:ext cx="2920180" cy="2138804"/>
          </a:xfrm>
          <a:prstGeom prst="rect">
            <a:avLst/>
          </a:prstGeom>
        </p:spPr>
      </p:pic>
      <p:pic>
        <p:nvPicPr>
          <p:cNvPr id="6" name="Bild 5" descr="mietskaserne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53" y="2692288"/>
            <a:ext cx="3017042" cy="2200908"/>
          </a:xfrm>
          <a:prstGeom prst="rect">
            <a:avLst/>
          </a:prstGeom>
        </p:spPr>
      </p:pic>
      <p:pic>
        <p:nvPicPr>
          <p:cNvPr id="7" name="Bild 6" descr="Kinderzimmer 19j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4" y="1140907"/>
            <a:ext cx="4032296" cy="30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1999" y="514350"/>
            <a:ext cx="7525045" cy="890610"/>
          </a:xfrm>
        </p:spPr>
        <p:txBody>
          <a:bodyPr>
            <a:normAutofit/>
          </a:bodyPr>
          <a:lstStyle/>
          <a:p>
            <a:r>
              <a:rPr lang="de-AT" sz="4400" dirty="0" smtClean="0"/>
              <a:t>20. Jahrhundert</a:t>
            </a:r>
            <a:endParaRPr lang="de-DE" sz="4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140814" y="1329360"/>
            <a:ext cx="714623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Bauordnung - Mindeststandards werden definiert</a:t>
            </a:r>
          </a:p>
          <a:p>
            <a:endParaRPr lang="de-DE" sz="1200" dirty="0" smtClean="0"/>
          </a:p>
          <a:p>
            <a:r>
              <a:rPr lang="de-DE" dirty="0" smtClean="0"/>
              <a:t>1918 </a:t>
            </a:r>
            <a:r>
              <a:rPr lang="mr-IN" dirty="0" smtClean="0"/>
              <a:t>–</a:t>
            </a:r>
            <a:r>
              <a:rPr lang="de-DE" dirty="0" smtClean="0"/>
              <a:t> 1934 Das rote Wien </a:t>
            </a:r>
            <a:r>
              <a:rPr lang="mr-IN" dirty="0" smtClean="0"/>
              <a:t>–</a:t>
            </a:r>
            <a:r>
              <a:rPr lang="de-DE" dirty="0" smtClean="0"/>
              <a:t> Zwischenkriegszeit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Gemeindebauten </a:t>
            </a:r>
            <a:r>
              <a:rPr lang="mr-IN" dirty="0" smtClean="0"/>
              <a:t>–</a:t>
            </a:r>
            <a:r>
              <a:rPr lang="de-DE" dirty="0" smtClean="0"/>
              <a:t> Karl Marx Hof, George- Washington-Hof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Fließendes Wasser und WC in der Wohnung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Sozialeinrichtungen: Bibliotheken, Kindergärten, ... </a:t>
            </a:r>
          </a:p>
          <a:p>
            <a:endParaRPr lang="de-DE" sz="1200" dirty="0" smtClean="0"/>
          </a:p>
          <a:p>
            <a:r>
              <a:rPr lang="de-DE" dirty="0" smtClean="0"/>
              <a:t>Nachkriegszeit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Viele Baulücken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Viele Wohnungen für wenig Geld </a:t>
            </a:r>
            <a:r>
              <a:rPr lang="mr-IN" dirty="0" smtClean="0"/>
              <a:t>–</a:t>
            </a:r>
            <a:r>
              <a:rPr lang="de-DE" dirty="0" smtClean="0"/>
              <a:t> Plattenbau </a:t>
            </a:r>
            <a:endParaRPr lang="de-AT" dirty="0" smtClean="0"/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G</a:t>
            </a:r>
            <a:r>
              <a:rPr lang="de-DE" dirty="0" err="1" smtClean="0"/>
              <a:t>eförderte</a:t>
            </a:r>
            <a:r>
              <a:rPr lang="de-DE" dirty="0" smtClean="0"/>
              <a:t> Genossenschaftswohnungen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Smart City</a:t>
            </a:r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40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20 marx ho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1" y="440588"/>
            <a:ext cx="3535977" cy="4268784"/>
          </a:xfrm>
          <a:prstGeom prst="rect">
            <a:avLst/>
          </a:prstGeom>
        </p:spPr>
      </p:pic>
      <p:pic>
        <p:nvPicPr>
          <p:cNvPr id="6" name="Bild 5" descr="20 George_Washingthon_Hof_von_ob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9" y="1429668"/>
            <a:ext cx="3996749" cy="32797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64059" y="613332"/>
            <a:ext cx="378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Rote Wien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25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64059" y="613332"/>
            <a:ext cx="378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Plattenbau</a:t>
            </a:r>
            <a:endParaRPr lang="de-DE" dirty="0"/>
          </a:p>
        </p:txBody>
      </p:sp>
      <p:pic>
        <p:nvPicPr>
          <p:cNvPr id="3" name="Bild 2" descr="20 floridsdor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36" y="1142427"/>
            <a:ext cx="3961794" cy="2858853"/>
          </a:xfrm>
          <a:prstGeom prst="rect">
            <a:avLst/>
          </a:prstGeom>
        </p:spPr>
      </p:pic>
      <p:pic>
        <p:nvPicPr>
          <p:cNvPr id="5" name="Bild 4" descr="20 Alterla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7" y="1142427"/>
            <a:ext cx="3816716" cy="2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8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64059" y="613332"/>
            <a:ext cx="378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Seestadt </a:t>
            </a:r>
            <a:r>
              <a:rPr lang="de-DE" dirty="0" err="1" smtClean="0"/>
              <a:t>Aspern</a:t>
            </a:r>
            <a:endParaRPr lang="de-DE" dirty="0"/>
          </a:p>
        </p:txBody>
      </p:sp>
      <p:pic>
        <p:nvPicPr>
          <p:cNvPr id="2" name="Bild 1" descr="20 luftfotos_aspern_G019028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" y="1213871"/>
            <a:ext cx="4134853" cy="2711379"/>
          </a:xfrm>
          <a:prstGeom prst="rect">
            <a:avLst/>
          </a:prstGeom>
        </p:spPr>
      </p:pic>
      <p:pic>
        <p:nvPicPr>
          <p:cNvPr id="4" name="Bild 3" descr="20 aspern-masterplan-rz-k1cc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19" y="370904"/>
            <a:ext cx="3261489" cy="46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3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1999" y="514349"/>
            <a:ext cx="5996785" cy="2230285"/>
          </a:xfrm>
        </p:spPr>
        <p:txBody>
          <a:bodyPr>
            <a:normAutofit/>
          </a:bodyPr>
          <a:lstStyle/>
          <a:p>
            <a:r>
              <a:rPr lang="de-AT" sz="4400" dirty="0" smtClean="0"/>
              <a:t>Antike</a:t>
            </a:r>
            <a:endParaRPr lang="de-DE" sz="4400" dirty="0" smtClean="0"/>
          </a:p>
          <a:p>
            <a:pPr marL="514350" indent="-514350">
              <a:buFont typeface="+mj-ea"/>
              <a:buAutoNum type="circleNumDbPlain" startAt="3"/>
            </a:pPr>
            <a:r>
              <a:rPr lang="de-DE" sz="1900" dirty="0" smtClean="0"/>
              <a:t>Eingangshalle - Atrium </a:t>
            </a:r>
          </a:p>
          <a:p>
            <a:pPr marL="514350" indent="-514350">
              <a:buFont typeface="+mj-ea"/>
              <a:buAutoNum type="circleNumDbPlain" startAt="3"/>
            </a:pPr>
            <a:r>
              <a:rPr lang="de-DE" sz="1900" dirty="0" smtClean="0"/>
              <a:t>Regenwasserbecken</a:t>
            </a:r>
          </a:p>
          <a:p>
            <a:pPr marL="514350" indent="-514350">
              <a:buFont typeface="+mj-ea"/>
              <a:buAutoNum type="circleNumDbPlain" startAt="3"/>
            </a:pPr>
            <a:r>
              <a:rPr lang="de-DE" sz="1900" dirty="0" smtClean="0"/>
              <a:t>Heizung</a:t>
            </a:r>
          </a:p>
          <a:p>
            <a:pPr marL="514350" indent="-514350">
              <a:buFont typeface="+mj-ea"/>
              <a:buAutoNum type="circleNumDbPlain" startAt="10"/>
            </a:pPr>
            <a:r>
              <a:rPr lang="de-DE" sz="1900" dirty="0" smtClean="0"/>
              <a:t>Peristylium </a:t>
            </a:r>
            <a:r>
              <a:rPr lang="mr-IN" sz="1900" dirty="0" smtClean="0"/>
              <a:t>–</a:t>
            </a:r>
            <a:r>
              <a:rPr lang="de-AT" sz="1900" dirty="0" smtClean="0"/>
              <a:t> </a:t>
            </a:r>
            <a:r>
              <a:rPr lang="de-DE" sz="1900" dirty="0" smtClean="0"/>
              <a:t>Garten mit Säulengang</a:t>
            </a:r>
            <a:endParaRPr lang="de-DE" sz="1900" dirty="0"/>
          </a:p>
        </p:txBody>
      </p:sp>
      <p:pic>
        <p:nvPicPr>
          <p:cNvPr id="2" name="Bild 1" descr="röm vil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1" y="2744633"/>
            <a:ext cx="3814091" cy="1800251"/>
          </a:xfrm>
          <a:prstGeom prst="rect">
            <a:avLst/>
          </a:prstGeom>
        </p:spPr>
      </p:pic>
      <p:pic>
        <p:nvPicPr>
          <p:cNvPr id="4" name="Bild 3" descr="röm #mosai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86" y="514349"/>
            <a:ext cx="2654995" cy="231515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621286" y="3026007"/>
            <a:ext cx="2654995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dirty="0" smtClean="0"/>
              <a:t>Fresken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Mosaikböden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Möbel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Öllampen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68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800px-Pompeji_Casa_Dei_Vettii_Hercules_Chi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17" y="320612"/>
            <a:ext cx="3025715" cy="4512098"/>
          </a:xfrm>
          <a:prstGeom prst="rect">
            <a:avLst/>
          </a:prstGeom>
        </p:spPr>
      </p:pic>
      <p:pic>
        <p:nvPicPr>
          <p:cNvPr id="9" name="Bild 8" descr="Villa_romana_bikini_gir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0" y="2454982"/>
            <a:ext cx="4964624" cy="2377728"/>
          </a:xfrm>
          <a:prstGeom prst="rect">
            <a:avLst/>
          </a:prstGeom>
        </p:spPr>
      </p:pic>
      <p:pic>
        <p:nvPicPr>
          <p:cNvPr id="11" name="Inhaltsplatzhalter 10" descr="röm esszimmer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9" b="20999"/>
          <a:stretch>
            <a:fillRect/>
          </a:stretch>
        </p:blipFill>
        <p:spPr>
          <a:xfrm>
            <a:off x="492940" y="320612"/>
            <a:ext cx="4964624" cy="1918150"/>
          </a:xfrm>
        </p:spPr>
      </p:pic>
    </p:spTree>
    <p:extLst>
      <p:ext uri="{BB962C8B-B14F-4D97-AF65-F5344CB8AC3E}">
        <p14:creationId xmlns:p14="http://schemas.microsoft.com/office/powerpoint/2010/main" val="179164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1999" y="514349"/>
            <a:ext cx="5996785" cy="2230285"/>
          </a:xfrm>
        </p:spPr>
        <p:txBody>
          <a:bodyPr>
            <a:normAutofit/>
          </a:bodyPr>
          <a:lstStyle/>
          <a:p>
            <a:r>
              <a:rPr lang="de-AT" sz="4400" dirty="0" smtClean="0"/>
              <a:t>Mittelalter</a:t>
            </a:r>
            <a:endParaRPr lang="de-DE" sz="4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140814" y="2152655"/>
            <a:ext cx="7146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Siedlungen vor ehemaligen römischen Städten 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Nur ein Raum </a:t>
            </a:r>
            <a:r>
              <a:rPr lang="mr-IN" dirty="0" smtClean="0"/>
              <a:t>–</a:t>
            </a:r>
            <a:r>
              <a:rPr lang="de-DE" dirty="0" smtClean="0"/>
              <a:t> von mehreren Generationen bewohnt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Kein Komfort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Später rund um Burgmauern</a:t>
            </a:r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algn="r"/>
            <a:r>
              <a:rPr lang="de-DE" dirty="0" smtClean="0">
                <a:hlinkClick r:id="rId3"/>
              </a:rPr>
              <a:t>Wohnen damals und heute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45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1999" y="514349"/>
            <a:ext cx="7525045" cy="2230285"/>
          </a:xfrm>
        </p:spPr>
        <p:txBody>
          <a:bodyPr>
            <a:normAutofit/>
          </a:bodyPr>
          <a:lstStyle/>
          <a:p>
            <a:r>
              <a:rPr lang="de-AT" sz="4400" dirty="0" smtClean="0"/>
              <a:t>Gotik und Renaissance</a:t>
            </a:r>
            <a:endParaRPr lang="de-DE" sz="4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140814" y="2152655"/>
            <a:ext cx="714623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Große Kathedralen</a:t>
            </a:r>
          </a:p>
          <a:p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Stadtpaläste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Großer Wohlstand von Zünften und Gilden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Kunstgegenstände, Möbel zu Repräsentationszwecken 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Gutshöfe z.B. </a:t>
            </a:r>
            <a:r>
              <a:rPr lang="de-DE" dirty="0" err="1" smtClean="0"/>
              <a:t>Petraia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Ehrenhöfe z.B. Schönbrunn, Schlosshof</a:t>
            </a:r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55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villa-medicea-la-petra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28" y="514350"/>
            <a:ext cx="4131752" cy="4131752"/>
          </a:xfrm>
          <a:prstGeom prst="rect">
            <a:avLst/>
          </a:prstGeom>
        </p:spPr>
      </p:pic>
      <p:pic>
        <p:nvPicPr>
          <p:cNvPr id="6" name="Bild 5" descr="villa-petraia-ai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6538" y="514350"/>
            <a:ext cx="6331198" cy="41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1999" y="514349"/>
            <a:ext cx="7525045" cy="2230285"/>
          </a:xfrm>
        </p:spPr>
        <p:txBody>
          <a:bodyPr>
            <a:normAutofit/>
          </a:bodyPr>
          <a:lstStyle/>
          <a:p>
            <a:r>
              <a:rPr lang="de-AT" sz="4400" dirty="0" smtClean="0"/>
              <a:t>Barock und Klassizismus</a:t>
            </a:r>
            <a:endParaRPr lang="de-DE" sz="4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140814" y="2152655"/>
            <a:ext cx="7146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Schlösser - Repräsentation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Viele Räume, prunkvoll gestaltet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Treppe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Garten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Antike Elemente 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22874" y="4183980"/>
            <a:ext cx="36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/>
              </a:rPr>
              <a:t>Tour durch Schloss Schönbrunn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96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5654" y="430532"/>
            <a:ext cx="26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Schloss Schönbrunn</a:t>
            </a:r>
            <a:endParaRPr lang="de-DE" dirty="0"/>
          </a:p>
        </p:txBody>
      </p:sp>
      <p:pic>
        <p:nvPicPr>
          <p:cNvPr id="3" name="Bild 2" descr="SCHOENBRUNN-BERGLZIMMER-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4" y="848003"/>
            <a:ext cx="4412582" cy="3718482"/>
          </a:xfrm>
          <a:prstGeom prst="rect">
            <a:avLst/>
          </a:prstGeom>
        </p:spPr>
      </p:pic>
      <p:pic>
        <p:nvPicPr>
          <p:cNvPr id="5" name="Bild 4" descr="schoenbrunn ostasi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38" y="848003"/>
            <a:ext cx="4315720" cy="37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arlam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95" y="985646"/>
            <a:ext cx="4316667" cy="2857500"/>
          </a:xfrm>
          <a:prstGeom prst="rect">
            <a:avLst/>
          </a:prstGeom>
        </p:spPr>
      </p:pic>
      <p:pic>
        <p:nvPicPr>
          <p:cNvPr id="6" name="Bild 5" descr="Karlskirche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9" y="98564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Zeitungspapier.thmx</Template>
  <TotalTime>0</TotalTime>
  <Words>208</Words>
  <Application>Microsoft Macintosh PowerPoint</Application>
  <PresentationFormat>Bildschirmpräsentation (16:9)</PresentationFormat>
  <Paragraphs>92</Paragraphs>
  <Slides>16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NewsPrint</vt:lpstr>
      <vt:lpstr>Interior Design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grg23vbs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Interior Design</dc:title>
  <dc:creator>Karin Reinbacher</dc:creator>
  <cp:lastModifiedBy>Karin Reinbacher</cp:lastModifiedBy>
  <cp:revision>77</cp:revision>
  <dcterms:created xsi:type="dcterms:W3CDTF">2018-01-30T20:33:28Z</dcterms:created>
  <dcterms:modified xsi:type="dcterms:W3CDTF">2020-09-29T09:47:00Z</dcterms:modified>
</cp:coreProperties>
</file>