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5" r:id="rId6"/>
    <p:sldId id="262" r:id="rId7"/>
    <p:sldId id="258" r:id="rId8"/>
    <p:sldId id="259" r:id="rId9"/>
    <p:sldId id="261" r:id="rId10"/>
    <p:sldId id="266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952CF7-9651-471F-BB2C-BB4335BDEB80}" v="1" dt="2020-11-08T10:31:28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bereder Guenter" userId="2eb6ae63-5f00-4eb6-902d-c2792b81d5b1" providerId="ADAL" clId="{78952CF7-9651-471F-BB2C-BB4335BDEB80}"/>
    <pc:docChg chg="undo custSel delSld modSld">
      <pc:chgData name="Obereder Guenter" userId="2eb6ae63-5f00-4eb6-902d-c2792b81d5b1" providerId="ADAL" clId="{78952CF7-9651-471F-BB2C-BB4335BDEB80}" dt="2020-11-08T10:44:26.379" v="402" actId="2696"/>
      <pc:docMkLst>
        <pc:docMk/>
      </pc:docMkLst>
      <pc:sldChg chg="del">
        <pc:chgData name="Obereder Guenter" userId="2eb6ae63-5f00-4eb6-902d-c2792b81d5b1" providerId="ADAL" clId="{78952CF7-9651-471F-BB2C-BB4335BDEB80}" dt="2020-11-08T10:44:26.379" v="402" actId="2696"/>
        <pc:sldMkLst>
          <pc:docMk/>
          <pc:sldMk cId="1102859940" sldId="256"/>
        </pc:sldMkLst>
      </pc:sldChg>
      <pc:sldChg chg="addSp modSp mod">
        <pc:chgData name="Obereder Guenter" userId="2eb6ae63-5f00-4eb6-902d-c2792b81d5b1" providerId="ADAL" clId="{78952CF7-9651-471F-BB2C-BB4335BDEB80}" dt="2020-11-08T10:43:59.863" v="401" actId="1076"/>
        <pc:sldMkLst>
          <pc:docMk/>
          <pc:sldMk cId="155958108" sldId="257"/>
        </pc:sldMkLst>
        <pc:spChg chg="add mod">
          <ac:chgData name="Obereder Guenter" userId="2eb6ae63-5f00-4eb6-902d-c2792b81d5b1" providerId="ADAL" clId="{78952CF7-9651-471F-BB2C-BB4335BDEB80}" dt="2020-11-08T10:43:56.006" v="400" actId="14100"/>
          <ac:spMkLst>
            <pc:docMk/>
            <pc:sldMk cId="155958108" sldId="257"/>
            <ac:spMk id="2" creationId="{F95670C6-F9F5-420E-9FF7-A026B3F228D5}"/>
          </ac:spMkLst>
        </pc:spChg>
        <pc:picChg chg="mod">
          <ac:chgData name="Obereder Guenter" userId="2eb6ae63-5f00-4eb6-902d-c2792b81d5b1" providerId="ADAL" clId="{78952CF7-9651-471F-BB2C-BB4335BDEB80}" dt="2020-11-08T10:43:59.863" v="401" actId="1076"/>
          <ac:picMkLst>
            <pc:docMk/>
            <pc:sldMk cId="155958108" sldId="257"/>
            <ac:picMk id="6" creationId="{00000000-0000-0000-0000-000000000000}"/>
          </ac:picMkLst>
        </pc:picChg>
      </pc:sldChg>
      <pc:sldChg chg="addSp modSp mod">
        <pc:chgData name="Obereder Guenter" userId="2eb6ae63-5f00-4eb6-902d-c2792b81d5b1" providerId="ADAL" clId="{78952CF7-9651-471F-BB2C-BB4335BDEB80}" dt="2020-11-08T10:36:41.321" v="149" actId="1076"/>
        <pc:sldMkLst>
          <pc:docMk/>
          <pc:sldMk cId="3578451739" sldId="258"/>
        </pc:sldMkLst>
        <pc:spChg chg="add mod">
          <ac:chgData name="Obereder Guenter" userId="2eb6ae63-5f00-4eb6-902d-c2792b81d5b1" providerId="ADAL" clId="{78952CF7-9651-471F-BB2C-BB4335BDEB80}" dt="2020-11-08T10:36:36.433" v="148" actId="1076"/>
          <ac:spMkLst>
            <pc:docMk/>
            <pc:sldMk cId="3578451739" sldId="258"/>
            <ac:spMk id="2" creationId="{D3EC1D22-AA73-4BB5-9B25-6EE1D2B86A0C}"/>
          </ac:spMkLst>
        </pc:spChg>
        <pc:spChg chg="add mod">
          <ac:chgData name="Obereder Guenter" userId="2eb6ae63-5f00-4eb6-902d-c2792b81d5b1" providerId="ADAL" clId="{78952CF7-9651-471F-BB2C-BB4335BDEB80}" dt="2020-11-08T10:36:41.321" v="149" actId="1076"/>
          <ac:spMkLst>
            <pc:docMk/>
            <pc:sldMk cId="3578451739" sldId="258"/>
            <ac:spMk id="3" creationId="{884FD478-CD64-471B-820D-3A19D20C6E4E}"/>
          </ac:spMkLst>
        </pc:spChg>
        <pc:spChg chg="add mod">
          <ac:chgData name="Obereder Guenter" userId="2eb6ae63-5f00-4eb6-902d-c2792b81d5b1" providerId="ADAL" clId="{78952CF7-9651-471F-BB2C-BB4335BDEB80}" dt="2020-11-08T10:34:03.926" v="115" actId="1076"/>
          <ac:spMkLst>
            <pc:docMk/>
            <pc:sldMk cId="3578451739" sldId="258"/>
            <ac:spMk id="6" creationId="{DFB3246A-873B-4685-BA03-5FC57CA39A40}"/>
          </ac:spMkLst>
        </pc:spChg>
        <pc:spChg chg="add mod">
          <ac:chgData name="Obereder Guenter" userId="2eb6ae63-5f00-4eb6-902d-c2792b81d5b1" providerId="ADAL" clId="{78952CF7-9651-471F-BB2C-BB4335BDEB80}" dt="2020-11-08T10:34:15.460" v="119" actId="1076"/>
          <ac:spMkLst>
            <pc:docMk/>
            <pc:sldMk cId="3578451739" sldId="258"/>
            <ac:spMk id="9" creationId="{7FC9DA17-5A33-4E42-B2A8-982C84FC5DA5}"/>
          </ac:spMkLst>
        </pc:spChg>
        <pc:spChg chg="add mod">
          <ac:chgData name="Obereder Guenter" userId="2eb6ae63-5f00-4eb6-902d-c2792b81d5b1" providerId="ADAL" clId="{78952CF7-9651-471F-BB2C-BB4335BDEB80}" dt="2020-11-08T10:35:13.195" v="128" actId="1076"/>
          <ac:spMkLst>
            <pc:docMk/>
            <pc:sldMk cId="3578451739" sldId="258"/>
            <ac:spMk id="10" creationId="{5D7DBC0B-B794-4AE8-83DA-317FABAAE4C3}"/>
          </ac:spMkLst>
        </pc:spChg>
        <pc:spChg chg="add mod">
          <ac:chgData name="Obereder Guenter" userId="2eb6ae63-5f00-4eb6-902d-c2792b81d5b1" providerId="ADAL" clId="{78952CF7-9651-471F-BB2C-BB4335BDEB80}" dt="2020-11-08T10:35:19.441" v="130" actId="1076"/>
          <ac:spMkLst>
            <pc:docMk/>
            <pc:sldMk cId="3578451739" sldId="258"/>
            <ac:spMk id="12" creationId="{4BC8158A-6EA2-46FE-B951-B4D900CCB70A}"/>
          </ac:spMkLst>
        </pc:spChg>
        <pc:spChg chg="add mod">
          <ac:chgData name="Obereder Guenter" userId="2eb6ae63-5f00-4eb6-902d-c2792b81d5b1" providerId="ADAL" clId="{78952CF7-9651-471F-BB2C-BB4335BDEB80}" dt="2020-11-08T10:35:52.156" v="133" actId="1076"/>
          <ac:spMkLst>
            <pc:docMk/>
            <pc:sldMk cId="3578451739" sldId="258"/>
            <ac:spMk id="14" creationId="{8A205C83-47CE-45EC-BDA1-704506DBFDBE}"/>
          </ac:spMkLst>
        </pc:spChg>
        <pc:spChg chg="add mod">
          <ac:chgData name="Obereder Guenter" userId="2eb6ae63-5f00-4eb6-902d-c2792b81d5b1" providerId="ADAL" clId="{78952CF7-9651-471F-BB2C-BB4335BDEB80}" dt="2020-11-08T10:35:57.847" v="137" actId="1076"/>
          <ac:spMkLst>
            <pc:docMk/>
            <pc:sldMk cId="3578451739" sldId="258"/>
            <ac:spMk id="25" creationId="{24A071BD-170F-4836-A163-710C92010B1E}"/>
          </ac:spMkLst>
        </pc:spChg>
        <pc:spChg chg="add mod">
          <ac:chgData name="Obereder Guenter" userId="2eb6ae63-5f00-4eb6-902d-c2792b81d5b1" providerId="ADAL" clId="{78952CF7-9651-471F-BB2C-BB4335BDEB80}" dt="2020-11-08T10:36:00.780" v="138" actId="1076"/>
          <ac:spMkLst>
            <pc:docMk/>
            <pc:sldMk cId="3578451739" sldId="258"/>
            <ac:spMk id="27" creationId="{2339E971-3B65-4CA9-8319-EB743951E43F}"/>
          </ac:spMkLst>
        </pc:spChg>
        <pc:spChg chg="add mod">
          <ac:chgData name="Obereder Guenter" userId="2eb6ae63-5f00-4eb6-902d-c2792b81d5b1" providerId="ADAL" clId="{78952CF7-9651-471F-BB2C-BB4335BDEB80}" dt="2020-11-08T10:36:04.115" v="139" actId="1076"/>
          <ac:spMkLst>
            <pc:docMk/>
            <pc:sldMk cId="3578451739" sldId="258"/>
            <ac:spMk id="29" creationId="{94E84CD9-8770-4C60-8B49-6D4E275B14BF}"/>
          </ac:spMkLst>
        </pc:spChg>
        <pc:spChg chg="add mod">
          <ac:chgData name="Obereder Guenter" userId="2eb6ae63-5f00-4eb6-902d-c2792b81d5b1" providerId="ADAL" clId="{78952CF7-9651-471F-BB2C-BB4335BDEB80}" dt="2020-11-08T10:36:21.734" v="143" actId="1076"/>
          <ac:spMkLst>
            <pc:docMk/>
            <pc:sldMk cId="3578451739" sldId="258"/>
            <ac:spMk id="31" creationId="{D3ED0539-6B35-4481-93EE-EE0B8563CE77}"/>
          </ac:spMkLst>
        </pc:spChg>
        <pc:spChg chg="add mod">
          <ac:chgData name="Obereder Guenter" userId="2eb6ae63-5f00-4eb6-902d-c2792b81d5b1" providerId="ADAL" clId="{78952CF7-9651-471F-BB2C-BB4335BDEB80}" dt="2020-11-08T10:36:27.422" v="145" actId="1076"/>
          <ac:spMkLst>
            <pc:docMk/>
            <pc:sldMk cId="3578451739" sldId="258"/>
            <ac:spMk id="33" creationId="{0E76A653-F4A2-4CF0-82CE-819CCDD7BD42}"/>
          </ac:spMkLst>
        </pc:spChg>
        <pc:spChg chg="add mod">
          <ac:chgData name="Obereder Guenter" userId="2eb6ae63-5f00-4eb6-902d-c2792b81d5b1" providerId="ADAL" clId="{78952CF7-9651-471F-BB2C-BB4335BDEB80}" dt="2020-11-08T10:36:32.278" v="147" actId="1076"/>
          <ac:spMkLst>
            <pc:docMk/>
            <pc:sldMk cId="3578451739" sldId="258"/>
            <ac:spMk id="35" creationId="{86238AC9-71A4-45C2-8FDD-410CBBD8CAEF}"/>
          </ac:spMkLst>
        </pc:spChg>
      </pc:sldChg>
      <pc:sldChg chg="addSp delSp modSp mod">
        <pc:chgData name="Obereder Guenter" userId="2eb6ae63-5f00-4eb6-902d-c2792b81d5b1" providerId="ADAL" clId="{78952CF7-9651-471F-BB2C-BB4335BDEB80}" dt="2020-11-08T10:40:11.111" v="297" actId="22"/>
        <pc:sldMkLst>
          <pc:docMk/>
          <pc:sldMk cId="950148883" sldId="259"/>
        </pc:sldMkLst>
        <pc:spChg chg="add mod">
          <ac:chgData name="Obereder Guenter" userId="2eb6ae63-5f00-4eb6-902d-c2792b81d5b1" providerId="ADAL" clId="{78952CF7-9651-471F-BB2C-BB4335BDEB80}" dt="2020-11-08T10:37:50.107" v="163" actId="1076"/>
          <ac:spMkLst>
            <pc:docMk/>
            <pc:sldMk cId="950148883" sldId="259"/>
            <ac:spMk id="2" creationId="{FDD11061-10D7-4EBA-A43F-CA86120C34FD}"/>
          </ac:spMkLst>
        </pc:spChg>
        <pc:spChg chg="add mod">
          <ac:chgData name="Obereder Guenter" userId="2eb6ae63-5f00-4eb6-902d-c2792b81d5b1" providerId="ADAL" clId="{78952CF7-9651-471F-BB2C-BB4335BDEB80}" dt="2020-11-08T10:39:32.525" v="290" actId="20577"/>
          <ac:spMkLst>
            <pc:docMk/>
            <pc:sldMk cId="950148883" sldId="259"/>
            <ac:spMk id="3" creationId="{DE7BD9C1-D511-4217-93D8-3993DDCED939}"/>
          </ac:spMkLst>
        </pc:spChg>
        <pc:spChg chg="add mod">
          <ac:chgData name="Obereder Guenter" userId="2eb6ae63-5f00-4eb6-902d-c2792b81d5b1" providerId="ADAL" clId="{78952CF7-9651-471F-BB2C-BB4335BDEB80}" dt="2020-11-08T10:38:01.168" v="167" actId="1076"/>
          <ac:spMkLst>
            <pc:docMk/>
            <pc:sldMk cId="950148883" sldId="259"/>
            <ac:spMk id="6" creationId="{74F79330-0F41-4E5E-A1A4-D31F45E17BB4}"/>
          </ac:spMkLst>
        </pc:spChg>
        <pc:spChg chg="add mod">
          <ac:chgData name="Obereder Guenter" userId="2eb6ae63-5f00-4eb6-902d-c2792b81d5b1" providerId="ADAL" clId="{78952CF7-9651-471F-BB2C-BB4335BDEB80}" dt="2020-11-08T10:38:04.404" v="168" actId="1076"/>
          <ac:spMkLst>
            <pc:docMk/>
            <pc:sldMk cId="950148883" sldId="259"/>
            <ac:spMk id="7" creationId="{3655EFCC-0244-4DA0-B464-BC657B86B0C3}"/>
          </ac:spMkLst>
        </pc:spChg>
        <pc:spChg chg="add mod">
          <ac:chgData name="Obereder Guenter" userId="2eb6ae63-5f00-4eb6-902d-c2792b81d5b1" providerId="ADAL" clId="{78952CF7-9651-471F-BB2C-BB4335BDEB80}" dt="2020-11-08T10:39:26.332" v="278" actId="1076"/>
          <ac:spMkLst>
            <pc:docMk/>
            <pc:sldMk cId="950148883" sldId="259"/>
            <ac:spMk id="8" creationId="{BA8C5F68-1BC9-4EEC-8373-09DBB03D3B70}"/>
          </ac:spMkLst>
        </pc:spChg>
        <pc:spChg chg="add mod">
          <ac:chgData name="Obereder Guenter" userId="2eb6ae63-5f00-4eb6-902d-c2792b81d5b1" providerId="ADAL" clId="{78952CF7-9651-471F-BB2C-BB4335BDEB80}" dt="2020-11-08T10:39:16.706" v="276" actId="1076"/>
          <ac:spMkLst>
            <pc:docMk/>
            <pc:sldMk cId="950148883" sldId="259"/>
            <ac:spMk id="9" creationId="{BF98A916-A671-49F9-9907-00D41638C460}"/>
          </ac:spMkLst>
        </pc:spChg>
        <pc:spChg chg="add mod">
          <ac:chgData name="Obereder Guenter" userId="2eb6ae63-5f00-4eb6-902d-c2792b81d5b1" providerId="ADAL" clId="{78952CF7-9651-471F-BB2C-BB4335BDEB80}" dt="2020-11-08T10:38:53.118" v="266" actId="1037"/>
          <ac:spMkLst>
            <pc:docMk/>
            <pc:sldMk cId="950148883" sldId="259"/>
            <ac:spMk id="10" creationId="{748A80EC-D026-447C-BDF4-25CCE62629D2}"/>
          </ac:spMkLst>
        </pc:spChg>
        <pc:spChg chg="add mod">
          <ac:chgData name="Obereder Guenter" userId="2eb6ae63-5f00-4eb6-902d-c2792b81d5b1" providerId="ADAL" clId="{78952CF7-9651-471F-BB2C-BB4335BDEB80}" dt="2020-11-08T10:38:53.118" v="266" actId="1037"/>
          <ac:spMkLst>
            <pc:docMk/>
            <pc:sldMk cId="950148883" sldId="259"/>
            <ac:spMk id="27" creationId="{BAA193C4-0EA8-4658-A97A-4C05902D2B7D}"/>
          </ac:spMkLst>
        </pc:spChg>
        <pc:spChg chg="add mod">
          <ac:chgData name="Obereder Guenter" userId="2eb6ae63-5f00-4eb6-902d-c2792b81d5b1" providerId="ADAL" clId="{78952CF7-9651-471F-BB2C-BB4335BDEB80}" dt="2020-11-08T10:38:53.118" v="266" actId="1037"/>
          <ac:spMkLst>
            <pc:docMk/>
            <pc:sldMk cId="950148883" sldId="259"/>
            <ac:spMk id="29" creationId="{14C0DB3C-D286-4910-9873-E4FF34EEB9A5}"/>
          </ac:spMkLst>
        </pc:spChg>
        <pc:spChg chg="add mod">
          <ac:chgData name="Obereder Guenter" userId="2eb6ae63-5f00-4eb6-902d-c2792b81d5b1" providerId="ADAL" clId="{78952CF7-9651-471F-BB2C-BB4335BDEB80}" dt="2020-11-08T10:38:53.118" v="266" actId="1037"/>
          <ac:spMkLst>
            <pc:docMk/>
            <pc:sldMk cId="950148883" sldId="259"/>
            <ac:spMk id="31" creationId="{8BF3B1E9-CE9F-4EE8-A72D-032ED6F894DE}"/>
          </ac:spMkLst>
        </pc:spChg>
        <pc:spChg chg="add mod">
          <ac:chgData name="Obereder Guenter" userId="2eb6ae63-5f00-4eb6-902d-c2792b81d5b1" providerId="ADAL" clId="{78952CF7-9651-471F-BB2C-BB4335BDEB80}" dt="2020-11-08T10:38:23.753" v="174" actId="1076"/>
          <ac:spMkLst>
            <pc:docMk/>
            <pc:sldMk cId="950148883" sldId="259"/>
            <ac:spMk id="33" creationId="{D84CD047-9D70-44D2-A64C-4E350684DA44}"/>
          </ac:spMkLst>
        </pc:spChg>
        <pc:spChg chg="add mod">
          <ac:chgData name="Obereder Guenter" userId="2eb6ae63-5f00-4eb6-902d-c2792b81d5b1" providerId="ADAL" clId="{78952CF7-9651-471F-BB2C-BB4335BDEB80}" dt="2020-11-08T10:38:27.795" v="176" actId="1076"/>
          <ac:spMkLst>
            <pc:docMk/>
            <pc:sldMk cId="950148883" sldId="259"/>
            <ac:spMk id="35" creationId="{CF5D0EC2-9A53-4BDD-BAF2-80D810CDE225}"/>
          </ac:spMkLst>
        </pc:spChg>
        <pc:spChg chg="add mod">
          <ac:chgData name="Obereder Guenter" userId="2eb6ae63-5f00-4eb6-902d-c2792b81d5b1" providerId="ADAL" clId="{78952CF7-9651-471F-BB2C-BB4335BDEB80}" dt="2020-11-08T10:38:30.147" v="177" actId="1076"/>
          <ac:spMkLst>
            <pc:docMk/>
            <pc:sldMk cId="950148883" sldId="259"/>
            <ac:spMk id="37" creationId="{547E0E70-B298-4770-87BC-B849410F4820}"/>
          </ac:spMkLst>
        </pc:spChg>
        <pc:spChg chg="add mod">
          <ac:chgData name="Obereder Guenter" userId="2eb6ae63-5f00-4eb6-902d-c2792b81d5b1" providerId="ADAL" clId="{78952CF7-9651-471F-BB2C-BB4335BDEB80}" dt="2020-11-08T10:38:17.345" v="172" actId="1076"/>
          <ac:spMkLst>
            <pc:docMk/>
            <pc:sldMk cId="950148883" sldId="259"/>
            <ac:spMk id="39" creationId="{9DA6A498-BB63-4EDE-83B9-1B776171488B}"/>
          </ac:spMkLst>
        </pc:spChg>
        <pc:spChg chg="add mod">
          <ac:chgData name="Obereder Guenter" userId="2eb6ae63-5f00-4eb6-902d-c2792b81d5b1" providerId="ADAL" clId="{78952CF7-9651-471F-BB2C-BB4335BDEB80}" dt="2020-11-08T10:38:25.840" v="175" actId="1076"/>
          <ac:spMkLst>
            <pc:docMk/>
            <pc:sldMk cId="950148883" sldId="259"/>
            <ac:spMk id="41" creationId="{D3791592-CCC9-48AC-A043-FC43FC6541C9}"/>
          </ac:spMkLst>
        </pc:spChg>
        <pc:spChg chg="add mod">
          <ac:chgData name="Obereder Guenter" userId="2eb6ae63-5f00-4eb6-902d-c2792b81d5b1" providerId="ADAL" clId="{78952CF7-9651-471F-BB2C-BB4335BDEB80}" dt="2020-11-08T10:38:37.899" v="211" actId="1036"/>
          <ac:spMkLst>
            <pc:docMk/>
            <pc:sldMk cId="950148883" sldId="259"/>
            <ac:spMk id="43" creationId="{77419920-E17F-42D3-A4C0-E12EDA861AF5}"/>
          </ac:spMkLst>
        </pc:spChg>
        <pc:spChg chg="add mod">
          <ac:chgData name="Obereder Guenter" userId="2eb6ae63-5f00-4eb6-902d-c2792b81d5b1" providerId="ADAL" clId="{78952CF7-9651-471F-BB2C-BB4335BDEB80}" dt="2020-11-08T10:38:43.528" v="254" actId="1035"/>
          <ac:spMkLst>
            <pc:docMk/>
            <pc:sldMk cId="950148883" sldId="259"/>
            <ac:spMk id="45" creationId="{A1EA00EF-52E6-48F3-99CB-74553B39E343}"/>
          </ac:spMkLst>
        </pc:spChg>
        <pc:spChg chg="add mod">
          <ac:chgData name="Obereder Guenter" userId="2eb6ae63-5f00-4eb6-902d-c2792b81d5b1" providerId="ADAL" clId="{78952CF7-9651-471F-BB2C-BB4335BDEB80}" dt="2020-11-08T10:38:59.415" v="268" actId="1076"/>
          <ac:spMkLst>
            <pc:docMk/>
            <pc:sldMk cId="950148883" sldId="259"/>
            <ac:spMk id="47" creationId="{22798A91-0CAE-443F-993A-AB2B56C57232}"/>
          </ac:spMkLst>
        </pc:spChg>
        <pc:spChg chg="add mod">
          <ac:chgData name="Obereder Guenter" userId="2eb6ae63-5f00-4eb6-902d-c2792b81d5b1" providerId="ADAL" clId="{78952CF7-9651-471F-BB2C-BB4335BDEB80}" dt="2020-11-08T10:39:01.958" v="269" actId="1076"/>
          <ac:spMkLst>
            <pc:docMk/>
            <pc:sldMk cId="950148883" sldId="259"/>
            <ac:spMk id="49" creationId="{D27F87E6-7DFA-4808-A3A0-3FEA4A85BAC6}"/>
          </ac:spMkLst>
        </pc:spChg>
        <pc:spChg chg="add mod">
          <ac:chgData name="Obereder Guenter" userId="2eb6ae63-5f00-4eb6-902d-c2792b81d5b1" providerId="ADAL" clId="{78952CF7-9651-471F-BB2C-BB4335BDEB80}" dt="2020-11-08T10:38:59.415" v="268" actId="1076"/>
          <ac:spMkLst>
            <pc:docMk/>
            <pc:sldMk cId="950148883" sldId="259"/>
            <ac:spMk id="51" creationId="{EA5B8011-8EC5-48EE-AE78-09929A293705}"/>
          </ac:spMkLst>
        </pc:spChg>
        <pc:spChg chg="add mod">
          <ac:chgData name="Obereder Guenter" userId="2eb6ae63-5f00-4eb6-902d-c2792b81d5b1" providerId="ADAL" clId="{78952CF7-9651-471F-BB2C-BB4335BDEB80}" dt="2020-11-08T10:39:05.441" v="270" actId="1076"/>
          <ac:spMkLst>
            <pc:docMk/>
            <pc:sldMk cId="950148883" sldId="259"/>
            <ac:spMk id="53" creationId="{46F13D30-7DF2-468C-9E7B-BD9C4AF75C74}"/>
          </ac:spMkLst>
        </pc:spChg>
        <pc:spChg chg="add mod">
          <ac:chgData name="Obereder Guenter" userId="2eb6ae63-5f00-4eb6-902d-c2792b81d5b1" providerId="ADAL" clId="{78952CF7-9651-471F-BB2C-BB4335BDEB80}" dt="2020-11-08T10:39:09.158" v="272" actId="1076"/>
          <ac:spMkLst>
            <pc:docMk/>
            <pc:sldMk cId="950148883" sldId="259"/>
            <ac:spMk id="55" creationId="{443127B5-7E32-4EE0-8BB5-4E38197A2E1D}"/>
          </ac:spMkLst>
        </pc:spChg>
        <pc:spChg chg="add mod">
          <ac:chgData name="Obereder Guenter" userId="2eb6ae63-5f00-4eb6-902d-c2792b81d5b1" providerId="ADAL" clId="{78952CF7-9651-471F-BB2C-BB4335BDEB80}" dt="2020-11-08T10:39:12.747" v="274" actId="1076"/>
          <ac:spMkLst>
            <pc:docMk/>
            <pc:sldMk cId="950148883" sldId="259"/>
            <ac:spMk id="57" creationId="{92C0DF97-E600-4FCF-B4D1-62A5B92919D3}"/>
          </ac:spMkLst>
        </pc:spChg>
        <pc:spChg chg="add del mod">
          <ac:chgData name="Obereder Guenter" userId="2eb6ae63-5f00-4eb6-902d-c2792b81d5b1" providerId="ADAL" clId="{78952CF7-9651-471F-BB2C-BB4335BDEB80}" dt="2020-11-08T10:40:11.111" v="297" actId="22"/>
          <ac:spMkLst>
            <pc:docMk/>
            <pc:sldMk cId="950148883" sldId="259"/>
            <ac:spMk id="59" creationId="{41F594BD-D754-4527-A3C1-48C6FE2A0120}"/>
          </ac:spMkLst>
        </pc:spChg>
      </pc:sldChg>
      <pc:sldChg chg="del">
        <pc:chgData name="Obereder Guenter" userId="2eb6ae63-5f00-4eb6-902d-c2792b81d5b1" providerId="ADAL" clId="{78952CF7-9651-471F-BB2C-BB4335BDEB80}" dt="2020-11-08T10:39:57.099" v="293" actId="47"/>
        <pc:sldMkLst>
          <pc:docMk/>
          <pc:sldMk cId="4191951564" sldId="260"/>
        </pc:sldMkLst>
      </pc:sldChg>
      <pc:sldChg chg="addSp modSp mod">
        <pc:chgData name="Obereder Guenter" userId="2eb6ae63-5f00-4eb6-902d-c2792b81d5b1" providerId="ADAL" clId="{78952CF7-9651-471F-BB2C-BB4335BDEB80}" dt="2020-11-08T10:42:11.818" v="344" actId="1076"/>
        <pc:sldMkLst>
          <pc:docMk/>
          <pc:sldMk cId="3956827416" sldId="261"/>
        </pc:sldMkLst>
        <pc:spChg chg="add mod">
          <ac:chgData name="Obereder Guenter" userId="2eb6ae63-5f00-4eb6-902d-c2792b81d5b1" providerId="ADAL" clId="{78952CF7-9651-471F-BB2C-BB4335BDEB80}" dt="2020-11-08T10:40:46.647" v="327" actId="1076"/>
          <ac:spMkLst>
            <pc:docMk/>
            <pc:sldMk cId="3956827416" sldId="261"/>
            <ac:spMk id="2" creationId="{23EBC6BC-BA9E-4EBF-BD06-B4E5EAC10BE8}"/>
          </ac:spMkLst>
        </pc:spChg>
        <pc:spChg chg="add mod">
          <ac:chgData name="Obereder Guenter" userId="2eb6ae63-5f00-4eb6-902d-c2792b81d5b1" providerId="ADAL" clId="{78952CF7-9651-471F-BB2C-BB4335BDEB80}" dt="2020-11-08T10:41:12.072" v="335" actId="1038"/>
          <ac:spMkLst>
            <pc:docMk/>
            <pc:sldMk cId="3956827416" sldId="261"/>
            <ac:spMk id="3" creationId="{3DB74DCC-3F4B-4EE8-9407-92713F49AF1D}"/>
          </ac:spMkLst>
        </pc:spChg>
        <pc:spChg chg="mod">
          <ac:chgData name="Obereder Guenter" userId="2eb6ae63-5f00-4eb6-902d-c2792b81d5b1" providerId="ADAL" clId="{78952CF7-9651-471F-BB2C-BB4335BDEB80}" dt="2020-11-08T10:42:11.818" v="344" actId="1076"/>
          <ac:spMkLst>
            <pc:docMk/>
            <pc:sldMk cId="3956827416" sldId="261"/>
            <ac:spMk id="4" creationId="{00000000-0000-0000-0000-000000000000}"/>
          </ac:spMkLst>
        </pc:spChg>
        <pc:spChg chg="add mod">
          <ac:chgData name="Obereder Guenter" userId="2eb6ae63-5f00-4eb6-902d-c2792b81d5b1" providerId="ADAL" clId="{78952CF7-9651-471F-BB2C-BB4335BDEB80}" dt="2020-11-08T10:42:11.818" v="344" actId="1076"/>
          <ac:spMkLst>
            <pc:docMk/>
            <pc:sldMk cId="3956827416" sldId="261"/>
            <ac:spMk id="7" creationId="{D7416AAE-F8F5-449C-B27B-1E93963B264D}"/>
          </ac:spMkLst>
        </pc:spChg>
        <pc:spChg chg="add mod">
          <ac:chgData name="Obereder Guenter" userId="2eb6ae63-5f00-4eb6-902d-c2792b81d5b1" providerId="ADAL" clId="{78952CF7-9651-471F-BB2C-BB4335BDEB80}" dt="2020-11-08T10:42:01.390" v="342" actId="1076"/>
          <ac:spMkLst>
            <pc:docMk/>
            <pc:sldMk cId="3956827416" sldId="261"/>
            <ac:spMk id="9" creationId="{858C5CDE-F0D1-4F64-9441-8AC22EDDE4C3}"/>
          </ac:spMkLst>
        </pc:spChg>
        <pc:spChg chg="add mod">
          <ac:chgData name="Obereder Guenter" userId="2eb6ae63-5f00-4eb6-902d-c2792b81d5b1" providerId="ADAL" clId="{78952CF7-9651-471F-BB2C-BB4335BDEB80}" dt="2020-11-08T10:42:05.144" v="343" actId="1076"/>
          <ac:spMkLst>
            <pc:docMk/>
            <pc:sldMk cId="3956827416" sldId="261"/>
            <ac:spMk id="11" creationId="{59C693C5-2764-4A5A-8972-65218685E87F}"/>
          </ac:spMkLst>
        </pc:spChg>
        <pc:spChg chg="mod">
          <ac:chgData name="Obereder Guenter" userId="2eb6ae63-5f00-4eb6-902d-c2792b81d5b1" providerId="ADAL" clId="{78952CF7-9651-471F-BB2C-BB4335BDEB80}" dt="2020-11-08T10:42:11.818" v="344" actId="1076"/>
          <ac:spMkLst>
            <pc:docMk/>
            <pc:sldMk cId="3956827416" sldId="261"/>
            <ac:spMk id="12" creationId="{00000000-0000-0000-0000-000000000000}"/>
          </ac:spMkLst>
        </pc:spChg>
        <pc:spChg chg="add mod">
          <ac:chgData name="Obereder Guenter" userId="2eb6ae63-5f00-4eb6-902d-c2792b81d5b1" providerId="ADAL" clId="{78952CF7-9651-471F-BB2C-BB4335BDEB80}" dt="2020-11-08T10:42:11.818" v="344" actId="1076"/>
          <ac:spMkLst>
            <pc:docMk/>
            <pc:sldMk cId="3956827416" sldId="261"/>
            <ac:spMk id="17" creationId="{3434F0CF-BD56-40A1-8D78-7737164616C2}"/>
          </ac:spMkLst>
        </pc:spChg>
        <pc:spChg chg="add mod">
          <ac:chgData name="Obereder Guenter" userId="2eb6ae63-5f00-4eb6-902d-c2792b81d5b1" providerId="ADAL" clId="{78952CF7-9651-471F-BB2C-BB4335BDEB80}" dt="2020-11-08T10:42:11.818" v="344" actId="1076"/>
          <ac:spMkLst>
            <pc:docMk/>
            <pc:sldMk cId="3956827416" sldId="261"/>
            <ac:spMk id="19" creationId="{0BEB3506-D71B-42F6-8330-F5B0F0E7A719}"/>
          </ac:spMkLst>
        </pc:spChg>
      </pc:sldChg>
      <pc:sldChg chg="addSp delSp modSp mod">
        <pc:chgData name="Obereder Guenter" userId="2eb6ae63-5f00-4eb6-902d-c2792b81d5b1" providerId="ADAL" clId="{78952CF7-9651-471F-BB2C-BB4335BDEB80}" dt="2020-11-08T10:34:29.005" v="121" actId="478"/>
        <pc:sldMkLst>
          <pc:docMk/>
          <pc:sldMk cId="1088504486" sldId="262"/>
        </pc:sldMkLst>
        <pc:spChg chg="add mod">
          <ac:chgData name="Obereder Guenter" userId="2eb6ae63-5f00-4eb6-902d-c2792b81d5b1" providerId="ADAL" clId="{78952CF7-9651-471F-BB2C-BB4335BDEB80}" dt="2020-11-08T10:32:47.150" v="66" actId="20577"/>
          <ac:spMkLst>
            <pc:docMk/>
            <pc:sldMk cId="1088504486" sldId="262"/>
            <ac:spMk id="3" creationId="{B9ECAED3-B3F4-4A1A-8D30-81662AE200C4}"/>
          </ac:spMkLst>
        </pc:spChg>
        <pc:spChg chg="mod">
          <ac:chgData name="Obereder Guenter" userId="2eb6ae63-5f00-4eb6-902d-c2792b81d5b1" providerId="ADAL" clId="{78952CF7-9651-471F-BB2C-BB4335BDEB80}" dt="2020-11-08T10:32:25.813" v="42" actId="1076"/>
          <ac:spMkLst>
            <pc:docMk/>
            <pc:sldMk cId="1088504486" sldId="262"/>
            <ac:spMk id="4" creationId="{00000000-0000-0000-0000-000000000000}"/>
          </ac:spMkLst>
        </pc:spChg>
        <pc:spChg chg="add del">
          <ac:chgData name="Obereder Guenter" userId="2eb6ae63-5f00-4eb6-902d-c2792b81d5b1" providerId="ADAL" clId="{78952CF7-9651-471F-BB2C-BB4335BDEB80}" dt="2020-11-08T10:34:29.005" v="121" actId="478"/>
          <ac:spMkLst>
            <pc:docMk/>
            <pc:sldMk cId="1088504486" sldId="262"/>
            <ac:spMk id="6" creationId="{3C4FA6D8-7B29-429B-83D4-7974604FA154}"/>
          </ac:spMkLst>
        </pc:spChg>
        <pc:spChg chg="mod">
          <ac:chgData name="Obereder Guenter" userId="2eb6ae63-5f00-4eb6-902d-c2792b81d5b1" providerId="ADAL" clId="{78952CF7-9651-471F-BB2C-BB4335BDEB80}" dt="2020-11-08T10:32:25.813" v="42" actId="1076"/>
          <ac:spMkLst>
            <pc:docMk/>
            <pc:sldMk cId="1088504486" sldId="262"/>
            <ac:spMk id="19" creationId="{00000000-0000-0000-0000-000000000000}"/>
          </ac:spMkLst>
        </pc:spChg>
        <pc:spChg chg="mod">
          <ac:chgData name="Obereder Guenter" userId="2eb6ae63-5f00-4eb6-902d-c2792b81d5b1" providerId="ADAL" clId="{78952CF7-9651-471F-BB2C-BB4335BDEB80}" dt="2020-11-08T10:32:25.813" v="42" actId="1076"/>
          <ac:spMkLst>
            <pc:docMk/>
            <pc:sldMk cId="1088504486" sldId="262"/>
            <ac:spMk id="21" creationId="{00000000-0000-0000-0000-000000000000}"/>
          </ac:spMkLst>
        </pc:spChg>
      </pc:sldChg>
      <pc:sldChg chg="del">
        <pc:chgData name="Obereder Guenter" userId="2eb6ae63-5f00-4eb6-902d-c2792b81d5b1" providerId="ADAL" clId="{78952CF7-9651-471F-BB2C-BB4335BDEB80}" dt="2020-11-08T10:43:02.596" v="370" actId="2696"/>
        <pc:sldMkLst>
          <pc:docMk/>
          <pc:sldMk cId="1298885398" sldId="264"/>
        </pc:sldMkLst>
      </pc:sldChg>
      <pc:sldChg chg="addSp modSp mod">
        <pc:chgData name="Obereder Guenter" userId="2eb6ae63-5f00-4eb6-902d-c2792b81d5b1" providerId="ADAL" clId="{78952CF7-9651-471F-BB2C-BB4335BDEB80}" dt="2020-11-08T10:31:53.656" v="41" actId="255"/>
        <pc:sldMkLst>
          <pc:docMk/>
          <pc:sldMk cId="3439068248" sldId="265"/>
        </pc:sldMkLst>
        <pc:spChg chg="add mod">
          <ac:chgData name="Obereder Guenter" userId="2eb6ae63-5f00-4eb6-902d-c2792b81d5b1" providerId="ADAL" clId="{78952CF7-9651-471F-BB2C-BB4335BDEB80}" dt="2020-11-08T10:31:53.656" v="41" actId="255"/>
          <ac:spMkLst>
            <pc:docMk/>
            <pc:sldMk cId="3439068248" sldId="265"/>
            <ac:spMk id="2" creationId="{34BBA5D4-55EC-4FF6-BC9A-FB3986649DB7}"/>
          </ac:spMkLst>
        </pc:spChg>
        <pc:picChg chg="mod">
          <ac:chgData name="Obereder Guenter" userId="2eb6ae63-5f00-4eb6-902d-c2792b81d5b1" providerId="ADAL" clId="{78952CF7-9651-471F-BB2C-BB4335BDEB80}" dt="2020-11-08T10:31:22.126" v="1" actId="1076"/>
          <ac:picMkLst>
            <pc:docMk/>
            <pc:sldMk cId="3439068248" sldId="265"/>
            <ac:picMk id="4" creationId="{00000000-0000-0000-0000-000000000000}"/>
          </ac:picMkLst>
        </pc:picChg>
      </pc:sldChg>
      <pc:sldChg chg="addSp modSp mod">
        <pc:chgData name="Obereder Guenter" userId="2eb6ae63-5f00-4eb6-902d-c2792b81d5b1" providerId="ADAL" clId="{78952CF7-9651-471F-BB2C-BB4335BDEB80}" dt="2020-11-08T10:42:48.883" v="369" actId="1076"/>
        <pc:sldMkLst>
          <pc:docMk/>
          <pc:sldMk cId="2386028364" sldId="266"/>
        </pc:sldMkLst>
        <pc:spChg chg="add mod">
          <ac:chgData name="Obereder Guenter" userId="2eb6ae63-5f00-4eb6-902d-c2792b81d5b1" providerId="ADAL" clId="{78952CF7-9651-471F-BB2C-BB4335BDEB80}" dt="2020-11-08T10:42:45.518" v="368" actId="1076"/>
          <ac:spMkLst>
            <pc:docMk/>
            <pc:sldMk cId="2386028364" sldId="266"/>
            <ac:spMk id="2" creationId="{09C3CD7E-206E-4D9F-B0AE-BE42CBA91EB8}"/>
          </ac:spMkLst>
        </pc:spChg>
        <pc:picChg chg="mod">
          <ac:chgData name="Obereder Guenter" userId="2eb6ae63-5f00-4eb6-902d-c2792b81d5b1" providerId="ADAL" clId="{78952CF7-9651-471F-BB2C-BB4335BDEB80}" dt="2020-11-08T10:42:48.883" v="369" actId="1076"/>
          <ac:picMkLst>
            <pc:docMk/>
            <pc:sldMk cId="2386028364" sldId="266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F47E-A30A-4C7F-8AB3-FC0496723AC3}" type="datetimeFigureOut">
              <a:rPr lang="de-AT" smtClean="0"/>
              <a:t>08.11.2020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B41-0217-4229-9BCD-5D7F26CB0D5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312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F47E-A30A-4C7F-8AB3-FC0496723AC3}" type="datetimeFigureOut">
              <a:rPr lang="de-AT" smtClean="0"/>
              <a:t>08.11.2020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B41-0217-4229-9BCD-5D7F26CB0D5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408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F47E-A30A-4C7F-8AB3-FC0496723AC3}" type="datetimeFigureOut">
              <a:rPr lang="de-AT" smtClean="0"/>
              <a:t>08.11.2020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B41-0217-4229-9BCD-5D7F26CB0D5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470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F47E-A30A-4C7F-8AB3-FC0496723AC3}" type="datetimeFigureOut">
              <a:rPr lang="de-AT" smtClean="0"/>
              <a:t>08.11.2020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B41-0217-4229-9BCD-5D7F26CB0D5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445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F47E-A30A-4C7F-8AB3-FC0496723AC3}" type="datetimeFigureOut">
              <a:rPr lang="de-AT" smtClean="0"/>
              <a:t>08.11.2020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B41-0217-4229-9BCD-5D7F26CB0D5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417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F47E-A30A-4C7F-8AB3-FC0496723AC3}" type="datetimeFigureOut">
              <a:rPr lang="de-AT" smtClean="0"/>
              <a:t>08.11.2020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B41-0217-4229-9BCD-5D7F26CB0D5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02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F47E-A30A-4C7F-8AB3-FC0496723AC3}" type="datetimeFigureOut">
              <a:rPr lang="de-AT" smtClean="0"/>
              <a:t>08.11.2020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B41-0217-4229-9BCD-5D7F26CB0D5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539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F47E-A30A-4C7F-8AB3-FC0496723AC3}" type="datetimeFigureOut">
              <a:rPr lang="de-AT" smtClean="0"/>
              <a:t>08.11.2020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B41-0217-4229-9BCD-5D7F26CB0D5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168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F47E-A30A-4C7F-8AB3-FC0496723AC3}" type="datetimeFigureOut">
              <a:rPr lang="de-AT" smtClean="0"/>
              <a:t>08.11.2020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B41-0217-4229-9BCD-5D7F26CB0D5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98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F47E-A30A-4C7F-8AB3-FC0496723AC3}" type="datetimeFigureOut">
              <a:rPr lang="de-AT" smtClean="0"/>
              <a:t>08.11.2020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B41-0217-4229-9BCD-5D7F26CB0D5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222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F47E-A30A-4C7F-8AB3-FC0496723AC3}" type="datetimeFigureOut">
              <a:rPr lang="de-AT" smtClean="0"/>
              <a:t>08.11.2020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B41-0217-4229-9BCD-5D7F26CB0D5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03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F47E-A30A-4C7F-8AB3-FC0496723AC3}" type="datetimeFigureOut">
              <a:rPr lang="de-AT" smtClean="0"/>
              <a:t>08.11.2020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AAB41-0217-4229-9BCD-5D7F26CB0D5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679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502" y="514882"/>
            <a:ext cx="5029601" cy="5828235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F95670C6-F9F5-420E-9FF7-A026B3F228D5}"/>
              </a:ext>
            </a:extLst>
          </p:cNvPr>
          <p:cNvSpPr txBox="1"/>
          <p:nvPr/>
        </p:nvSpPr>
        <p:spPr>
          <a:xfrm>
            <a:off x="809961" y="697902"/>
            <a:ext cx="3234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/>
              <a:t>verschiedene</a:t>
            </a:r>
            <a:br>
              <a:rPr lang="de-AT" sz="4000"/>
            </a:br>
            <a:r>
              <a:rPr lang="de-AT" sz="4000"/>
              <a:t>Proportionen</a:t>
            </a:r>
          </a:p>
        </p:txBody>
      </p:sp>
    </p:spTree>
    <p:extLst>
      <p:ext uri="{BB962C8B-B14F-4D97-AF65-F5344CB8AC3E}">
        <p14:creationId xmlns:p14="http://schemas.microsoft.com/office/powerpoint/2010/main" val="155958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32" y="1584960"/>
            <a:ext cx="9613392" cy="505968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34BBA5D4-55EC-4FF6-BC9A-FB3986649DB7}"/>
              </a:ext>
            </a:extLst>
          </p:cNvPr>
          <p:cNvSpPr txBox="1"/>
          <p:nvPr/>
        </p:nvSpPr>
        <p:spPr>
          <a:xfrm>
            <a:off x="1600200" y="457200"/>
            <a:ext cx="8275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/>
              <a:t>Beispiele für den goldenen Schnitt</a:t>
            </a:r>
          </a:p>
        </p:txBody>
      </p:sp>
    </p:spTree>
    <p:extLst>
      <p:ext uri="{BB962C8B-B14F-4D97-AF65-F5344CB8AC3E}">
        <p14:creationId xmlns:p14="http://schemas.microsoft.com/office/powerpoint/2010/main" val="343906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978049" y="2498463"/>
            <a:ext cx="5206701" cy="186107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/>
          <p:cNvSpPr/>
          <p:nvPr/>
        </p:nvSpPr>
        <p:spPr>
          <a:xfrm rot="5400000">
            <a:off x="6937787" y="2501153"/>
            <a:ext cx="5206701" cy="186107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Pfeil nach unten 1"/>
          <p:cNvSpPr/>
          <p:nvPr/>
        </p:nvSpPr>
        <p:spPr>
          <a:xfrm>
            <a:off x="9157896" y="5795682"/>
            <a:ext cx="766482" cy="76648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Pfeil nach unten 15"/>
          <p:cNvSpPr/>
          <p:nvPr/>
        </p:nvSpPr>
        <p:spPr>
          <a:xfrm rot="10800000">
            <a:off x="9157896" y="314661"/>
            <a:ext cx="766482" cy="76648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Pfeil nach unten 18"/>
          <p:cNvSpPr/>
          <p:nvPr/>
        </p:nvSpPr>
        <p:spPr>
          <a:xfrm rot="5400000">
            <a:off x="426720" y="3045760"/>
            <a:ext cx="766482" cy="76648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Pfeil nach unten 20"/>
          <p:cNvSpPr/>
          <p:nvPr/>
        </p:nvSpPr>
        <p:spPr>
          <a:xfrm rot="16200000">
            <a:off x="5969597" y="3045760"/>
            <a:ext cx="766482" cy="76648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9ECAED3-B3F4-4A1A-8D30-81662AE200C4}"/>
              </a:ext>
            </a:extLst>
          </p:cNvPr>
          <p:cNvSpPr txBox="1"/>
          <p:nvPr/>
        </p:nvSpPr>
        <p:spPr>
          <a:xfrm>
            <a:off x="809961" y="697902"/>
            <a:ext cx="8275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/>
              <a:t>Optische Streckwirkung</a:t>
            </a:r>
          </a:p>
        </p:txBody>
      </p:sp>
    </p:spTree>
    <p:extLst>
      <p:ext uri="{BB962C8B-B14F-4D97-AF65-F5344CB8AC3E}">
        <p14:creationId xmlns:p14="http://schemas.microsoft.com/office/powerpoint/2010/main" val="1088504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312433" y="828339"/>
            <a:ext cx="5206701" cy="186107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/>
          <p:cNvSpPr/>
          <p:nvPr/>
        </p:nvSpPr>
        <p:spPr>
          <a:xfrm>
            <a:off x="5566187" y="3737386"/>
            <a:ext cx="5206701" cy="186107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7" name="Gerader Verbinder 6"/>
          <p:cNvCxnSpPr/>
          <p:nvPr/>
        </p:nvCxnSpPr>
        <p:spPr>
          <a:xfrm>
            <a:off x="1312432" y="1247886"/>
            <a:ext cx="5206701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1312432" y="1655780"/>
            <a:ext cx="5206701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>
            <a:off x="6922545" y="3737386"/>
            <a:ext cx="0" cy="186107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>
            <a:off x="8876851" y="3737385"/>
            <a:ext cx="0" cy="186107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9495416" y="3737384"/>
            <a:ext cx="0" cy="186107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>
            <a:off x="1312431" y="2077121"/>
            <a:ext cx="5206701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10145358" y="3737384"/>
            <a:ext cx="0" cy="186107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D3EC1D22-AA73-4BB5-9B25-6EE1D2B86A0C}"/>
              </a:ext>
            </a:extLst>
          </p:cNvPr>
          <p:cNvSpPr txBox="1"/>
          <p:nvPr/>
        </p:nvSpPr>
        <p:spPr>
          <a:xfrm>
            <a:off x="7207127" y="797833"/>
            <a:ext cx="3025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/>
              <a:t> Verstärkung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84FD478-CD64-471B-820D-3A19D20C6E4E}"/>
              </a:ext>
            </a:extLst>
          </p:cNvPr>
          <p:cNvSpPr txBox="1"/>
          <p:nvPr/>
        </p:nvSpPr>
        <p:spPr>
          <a:xfrm>
            <a:off x="2120153" y="4848277"/>
            <a:ext cx="3825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/>
              <a:t>Abschwächung</a:t>
            </a:r>
          </a:p>
        </p:txBody>
      </p:sp>
      <p:sp>
        <p:nvSpPr>
          <p:cNvPr id="6" name="Pfeil nach unten 18">
            <a:extLst>
              <a:ext uri="{FF2B5EF4-FFF2-40B4-BE49-F238E27FC236}">
                <a16:creationId xmlns:a16="http://schemas.microsoft.com/office/drawing/2014/main" id="{DFB3246A-873B-4685-BA03-5FC57CA39A40}"/>
              </a:ext>
            </a:extLst>
          </p:cNvPr>
          <p:cNvSpPr/>
          <p:nvPr/>
        </p:nvSpPr>
        <p:spPr>
          <a:xfrm rot="5400000">
            <a:off x="608030" y="851869"/>
            <a:ext cx="1313777" cy="174363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Pfeil nach unten 18">
            <a:extLst>
              <a:ext uri="{FF2B5EF4-FFF2-40B4-BE49-F238E27FC236}">
                <a16:creationId xmlns:a16="http://schemas.microsoft.com/office/drawing/2014/main" id="{7FC9DA17-5A33-4E42-B2A8-982C84FC5DA5}"/>
              </a:ext>
            </a:extLst>
          </p:cNvPr>
          <p:cNvSpPr/>
          <p:nvPr/>
        </p:nvSpPr>
        <p:spPr>
          <a:xfrm rot="16200000">
            <a:off x="5959957" y="851868"/>
            <a:ext cx="1313777" cy="174363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Pfeil nach unten 18">
            <a:extLst>
              <a:ext uri="{FF2B5EF4-FFF2-40B4-BE49-F238E27FC236}">
                <a16:creationId xmlns:a16="http://schemas.microsoft.com/office/drawing/2014/main" id="{5D7DBC0B-B794-4AE8-83DA-317FABAAE4C3}"/>
              </a:ext>
            </a:extLst>
          </p:cNvPr>
          <p:cNvSpPr/>
          <p:nvPr/>
        </p:nvSpPr>
        <p:spPr>
          <a:xfrm rot="5400000">
            <a:off x="5225526" y="4417905"/>
            <a:ext cx="494401" cy="54191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Pfeil nach unten 20">
            <a:extLst>
              <a:ext uri="{FF2B5EF4-FFF2-40B4-BE49-F238E27FC236}">
                <a16:creationId xmlns:a16="http://schemas.microsoft.com/office/drawing/2014/main" id="{4BC8158A-6EA2-46FE-B951-B4D900CCB70A}"/>
              </a:ext>
            </a:extLst>
          </p:cNvPr>
          <p:cNvSpPr/>
          <p:nvPr/>
        </p:nvSpPr>
        <p:spPr>
          <a:xfrm rot="16200000">
            <a:off x="10624585" y="4414034"/>
            <a:ext cx="484866" cy="54012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Pfeil: nach oben und unten 13">
            <a:extLst>
              <a:ext uri="{FF2B5EF4-FFF2-40B4-BE49-F238E27FC236}">
                <a16:creationId xmlns:a16="http://schemas.microsoft.com/office/drawing/2014/main" id="{8A205C83-47CE-45EC-BDA1-704506DBFDBE}"/>
              </a:ext>
            </a:extLst>
          </p:cNvPr>
          <p:cNvSpPr/>
          <p:nvPr/>
        </p:nvSpPr>
        <p:spPr>
          <a:xfrm>
            <a:off x="6943563" y="4182386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Pfeil: nach oben und unten 24">
            <a:extLst>
              <a:ext uri="{FF2B5EF4-FFF2-40B4-BE49-F238E27FC236}">
                <a16:creationId xmlns:a16="http://schemas.microsoft.com/office/drawing/2014/main" id="{24A071BD-170F-4836-A163-710C92010B1E}"/>
              </a:ext>
            </a:extLst>
          </p:cNvPr>
          <p:cNvSpPr/>
          <p:nvPr/>
        </p:nvSpPr>
        <p:spPr>
          <a:xfrm>
            <a:off x="8919050" y="4182386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7" name="Pfeil: nach oben und unten 26">
            <a:extLst>
              <a:ext uri="{FF2B5EF4-FFF2-40B4-BE49-F238E27FC236}">
                <a16:creationId xmlns:a16="http://schemas.microsoft.com/office/drawing/2014/main" id="{2339E971-3B65-4CA9-8319-EB743951E43F}"/>
              </a:ext>
            </a:extLst>
          </p:cNvPr>
          <p:cNvSpPr/>
          <p:nvPr/>
        </p:nvSpPr>
        <p:spPr>
          <a:xfrm>
            <a:off x="9537614" y="4182386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9" name="Pfeil: nach oben und unten 28">
            <a:extLst>
              <a:ext uri="{FF2B5EF4-FFF2-40B4-BE49-F238E27FC236}">
                <a16:creationId xmlns:a16="http://schemas.microsoft.com/office/drawing/2014/main" id="{94E84CD9-8770-4C60-8B49-6D4E275B14BF}"/>
              </a:ext>
            </a:extLst>
          </p:cNvPr>
          <p:cNvSpPr/>
          <p:nvPr/>
        </p:nvSpPr>
        <p:spPr>
          <a:xfrm>
            <a:off x="10193992" y="4182386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1" name="Pfeil: nach oben und unten 30">
            <a:extLst>
              <a:ext uri="{FF2B5EF4-FFF2-40B4-BE49-F238E27FC236}">
                <a16:creationId xmlns:a16="http://schemas.microsoft.com/office/drawing/2014/main" id="{D3ED0539-6B35-4481-93EE-EE0B8563CE77}"/>
              </a:ext>
            </a:extLst>
          </p:cNvPr>
          <p:cNvSpPr/>
          <p:nvPr/>
        </p:nvSpPr>
        <p:spPr>
          <a:xfrm rot="5400000">
            <a:off x="3838491" y="866071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3" name="Pfeil: nach oben und unten 32">
            <a:extLst>
              <a:ext uri="{FF2B5EF4-FFF2-40B4-BE49-F238E27FC236}">
                <a16:creationId xmlns:a16="http://schemas.microsoft.com/office/drawing/2014/main" id="{0E76A653-F4A2-4CF0-82CE-819CCDD7BD42}"/>
              </a:ext>
            </a:extLst>
          </p:cNvPr>
          <p:cNvSpPr/>
          <p:nvPr/>
        </p:nvSpPr>
        <p:spPr>
          <a:xfrm rot="5400000">
            <a:off x="3836234" y="1290673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5" name="Pfeil: nach oben und unten 34">
            <a:extLst>
              <a:ext uri="{FF2B5EF4-FFF2-40B4-BE49-F238E27FC236}">
                <a16:creationId xmlns:a16="http://schemas.microsoft.com/office/drawing/2014/main" id="{86238AC9-71A4-45C2-8FDD-410CBBD8CAEF}"/>
              </a:ext>
            </a:extLst>
          </p:cNvPr>
          <p:cNvSpPr/>
          <p:nvPr/>
        </p:nvSpPr>
        <p:spPr>
          <a:xfrm rot="5400000">
            <a:off x="3836233" y="1695306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8451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312433" y="828339"/>
            <a:ext cx="5206701" cy="186107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/>
          <p:cNvSpPr/>
          <p:nvPr/>
        </p:nvSpPr>
        <p:spPr>
          <a:xfrm>
            <a:off x="5566187" y="3737386"/>
            <a:ext cx="5206701" cy="186107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5" name="Gerader Verbinder 14"/>
          <p:cNvCxnSpPr/>
          <p:nvPr/>
        </p:nvCxnSpPr>
        <p:spPr>
          <a:xfrm>
            <a:off x="6922545" y="3737386"/>
            <a:ext cx="0" cy="186107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>
            <a:off x="8876851" y="3737385"/>
            <a:ext cx="0" cy="186107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9495416" y="3737384"/>
            <a:ext cx="0" cy="186107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10145358" y="3737384"/>
            <a:ext cx="0" cy="186107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1312430" y="1260885"/>
            <a:ext cx="5206701" cy="4078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1312430" y="2077121"/>
            <a:ext cx="5206701" cy="6122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Rechteck 12"/>
          <p:cNvSpPr/>
          <p:nvPr/>
        </p:nvSpPr>
        <p:spPr>
          <a:xfrm>
            <a:off x="6922545" y="3737383"/>
            <a:ext cx="1954306" cy="18610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Rechteck 13"/>
          <p:cNvSpPr/>
          <p:nvPr/>
        </p:nvSpPr>
        <p:spPr>
          <a:xfrm>
            <a:off x="9452835" y="3737383"/>
            <a:ext cx="692523" cy="18610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DD11061-10D7-4EBA-A43F-CA86120C34FD}"/>
              </a:ext>
            </a:extLst>
          </p:cNvPr>
          <p:cNvSpPr txBox="1"/>
          <p:nvPr/>
        </p:nvSpPr>
        <p:spPr>
          <a:xfrm>
            <a:off x="7804183" y="753682"/>
            <a:ext cx="30255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/>
              <a:t>deutlichere Verstärkung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E7BD9C1-D511-4217-93D8-3993DDCED939}"/>
              </a:ext>
            </a:extLst>
          </p:cNvPr>
          <p:cNvSpPr txBox="1"/>
          <p:nvPr/>
        </p:nvSpPr>
        <p:spPr>
          <a:xfrm>
            <a:off x="2120153" y="4848277"/>
            <a:ext cx="3825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/>
              <a:t>deutlichere Abschwächung</a:t>
            </a:r>
          </a:p>
        </p:txBody>
      </p:sp>
      <p:sp>
        <p:nvSpPr>
          <p:cNvPr id="6" name="Pfeil nach unten 18">
            <a:extLst>
              <a:ext uri="{FF2B5EF4-FFF2-40B4-BE49-F238E27FC236}">
                <a16:creationId xmlns:a16="http://schemas.microsoft.com/office/drawing/2014/main" id="{74F79330-0F41-4E5E-A1A4-D31F45E17BB4}"/>
              </a:ext>
            </a:extLst>
          </p:cNvPr>
          <p:cNvSpPr/>
          <p:nvPr/>
        </p:nvSpPr>
        <p:spPr>
          <a:xfrm rot="5400000">
            <a:off x="422381" y="835502"/>
            <a:ext cx="1475603" cy="195762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Pfeil nach unten 18">
            <a:extLst>
              <a:ext uri="{FF2B5EF4-FFF2-40B4-BE49-F238E27FC236}">
                <a16:creationId xmlns:a16="http://schemas.microsoft.com/office/drawing/2014/main" id="{3655EFCC-0244-4DA0-B464-BC657B86B0C3}"/>
              </a:ext>
            </a:extLst>
          </p:cNvPr>
          <p:cNvSpPr/>
          <p:nvPr/>
        </p:nvSpPr>
        <p:spPr>
          <a:xfrm rot="16200000">
            <a:off x="6034544" y="784740"/>
            <a:ext cx="1475602" cy="205915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Pfeil nach unten 18">
            <a:extLst>
              <a:ext uri="{FF2B5EF4-FFF2-40B4-BE49-F238E27FC236}">
                <a16:creationId xmlns:a16="http://schemas.microsoft.com/office/drawing/2014/main" id="{BA8C5F68-1BC9-4EEC-8373-09DBB03D3B70}"/>
              </a:ext>
            </a:extLst>
          </p:cNvPr>
          <p:cNvSpPr/>
          <p:nvPr/>
        </p:nvSpPr>
        <p:spPr>
          <a:xfrm rot="5400000">
            <a:off x="5326561" y="4367710"/>
            <a:ext cx="354637" cy="46536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Pfeil nach unten 20">
            <a:extLst>
              <a:ext uri="{FF2B5EF4-FFF2-40B4-BE49-F238E27FC236}">
                <a16:creationId xmlns:a16="http://schemas.microsoft.com/office/drawing/2014/main" id="{BF98A916-A671-49F9-9907-00D41638C460}"/>
              </a:ext>
            </a:extLst>
          </p:cNvPr>
          <p:cNvSpPr/>
          <p:nvPr/>
        </p:nvSpPr>
        <p:spPr>
          <a:xfrm rot="16200000">
            <a:off x="10625939" y="4396845"/>
            <a:ext cx="363956" cy="40709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Pfeil: nach oben und unten 9">
            <a:extLst>
              <a:ext uri="{FF2B5EF4-FFF2-40B4-BE49-F238E27FC236}">
                <a16:creationId xmlns:a16="http://schemas.microsoft.com/office/drawing/2014/main" id="{748A80EC-D026-447C-BDF4-25CCE62629D2}"/>
              </a:ext>
            </a:extLst>
          </p:cNvPr>
          <p:cNvSpPr/>
          <p:nvPr/>
        </p:nvSpPr>
        <p:spPr>
          <a:xfrm>
            <a:off x="6802160" y="4182386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7" name="Pfeil: nach oben und unten 26">
            <a:extLst>
              <a:ext uri="{FF2B5EF4-FFF2-40B4-BE49-F238E27FC236}">
                <a16:creationId xmlns:a16="http://schemas.microsoft.com/office/drawing/2014/main" id="{BAA193C4-0EA8-4658-A97A-4C05902D2B7D}"/>
              </a:ext>
            </a:extLst>
          </p:cNvPr>
          <p:cNvSpPr/>
          <p:nvPr/>
        </p:nvSpPr>
        <p:spPr>
          <a:xfrm>
            <a:off x="8777647" y="4182386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9" name="Pfeil: nach oben und unten 28">
            <a:extLst>
              <a:ext uri="{FF2B5EF4-FFF2-40B4-BE49-F238E27FC236}">
                <a16:creationId xmlns:a16="http://schemas.microsoft.com/office/drawing/2014/main" id="{14C0DB3C-D286-4910-9873-E4FF34EEB9A5}"/>
              </a:ext>
            </a:extLst>
          </p:cNvPr>
          <p:cNvSpPr/>
          <p:nvPr/>
        </p:nvSpPr>
        <p:spPr>
          <a:xfrm>
            <a:off x="9396211" y="4182386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1" name="Pfeil: nach oben und unten 30">
            <a:extLst>
              <a:ext uri="{FF2B5EF4-FFF2-40B4-BE49-F238E27FC236}">
                <a16:creationId xmlns:a16="http://schemas.microsoft.com/office/drawing/2014/main" id="{8BF3B1E9-CE9F-4EE8-A72D-032ED6F894DE}"/>
              </a:ext>
            </a:extLst>
          </p:cNvPr>
          <p:cNvSpPr/>
          <p:nvPr/>
        </p:nvSpPr>
        <p:spPr>
          <a:xfrm>
            <a:off x="10052589" y="4182386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3" name="Pfeil: nach oben und unten 32">
            <a:extLst>
              <a:ext uri="{FF2B5EF4-FFF2-40B4-BE49-F238E27FC236}">
                <a16:creationId xmlns:a16="http://schemas.microsoft.com/office/drawing/2014/main" id="{D84CD047-9D70-44D2-A64C-4E350684DA44}"/>
              </a:ext>
            </a:extLst>
          </p:cNvPr>
          <p:cNvSpPr/>
          <p:nvPr/>
        </p:nvSpPr>
        <p:spPr>
          <a:xfrm rot="5400000">
            <a:off x="3836233" y="734744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5" name="Pfeil: nach oben und unten 34">
            <a:extLst>
              <a:ext uri="{FF2B5EF4-FFF2-40B4-BE49-F238E27FC236}">
                <a16:creationId xmlns:a16="http://schemas.microsoft.com/office/drawing/2014/main" id="{CF5D0EC2-9A53-4BDD-BAF2-80D810CDE225}"/>
              </a:ext>
            </a:extLst>
          </p:cNvPr>
          <p:cNvSpPr/>
          <p:nvPr/>
        </p:nvSpPr>
        <p:spPr>
          <a:xfrm rot="5400000">
            <a:off x="3848278" y="1158810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7" name="Pfeil: nach oben und unten 36">
            <a:extLst>
              <a:ext uri="{FF2B5EF4-FFF2-40B4-BE49-F238E27FC236}">
                <a16:creationId xmlns:a16="http://schemas.microsoft.com/office/drawing/2014/main" id="{547E0E70-B298-4770-87BC-B849410F4820}"/>
              </a:ext>
            </a:extLst>
          </p:cNvPr>
          <p:cNvSpPr/>
          <p:nvPr/>
        </p:nvSpPr>
        <p:spPr>
          <a:xfrm rot="5400000">
            <a:off x="3861361" y="1364677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9" name="Pfeil: nach oben und unten 38">
            <a:extLst>
              <a:ext uri="{FF2B5EF4-FFF2-40B4-BE49-F238E27FC236}">
                <a16:creationId xmlns:a16="http://schemas.microsoft.com/office/drawing/2014/main" id="{9DA6A498-BB63-4EDE-83B9-1B776171488B}"/>
              </a:ext>
            </a:extLst>
          </p:cNvPr>
          <p:cNvSpPr/>
          <p:nvPr/>
        </p:nvSpPr>
        <p:spPr>
          <a:xfrm rot="5400000">
            <a:off x="3836233" y="512312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1" name="Pfeil: nach oben und unten 40">
            <a:extLst>
              <a:ext uri="{FF2B5EF4-FFF2-40B4-BE49-F238E27FC236}">
                <a16:creationId xmlns:a16="http://schemas.microsoft.com/office/drawing/2014/main" id="{D3791592-CCC9-48AC-A043-FC43FC6541C9}"/>
              </a:ext>
            </a:extLst>
          </p:cNvPr>
          <p:cNvSpPr/>
          <p:nvPr/>
        </p:nvSpPr>
        <p:spPr>
          <a:xfrm rot="5400000">
            <a:off x="3836232" y="984110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3" name="Pfeil: nach oben und unten 42">
            <a:extLst>
              <a:ext uri="{FF2B5EF4-FFF2-40B4-BE49-F238E27FC236}">
                <a16:creationId xmlns:a16="http://schemas.microsoft.com/office/drawing/2014/main" id="{77419920-E17F-42D3-A4C0-E12EDA861AF5}"/>
              </a:ext>
            </a:extLst>
          </p:cNvPr>
          <p:cNvSpPr/>
          <p:nvPr/>
        </p:nvSpPr>
        <p:spPr>
          <a:xfrm rot="5400000">
            <a:off x="3866772" y="1573083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5" name="Pfeil: nach oben und unten 44">
            <a:extLst>
              <a:ext uri="{FF2B5EF4-FFF2-40B4-BE49-F238E27FC236}">
                <a16:creationId xmlns:a16="http://schemas.microsoft.com/office/drawing/2014/main" id="{A1EA00EF-52E6-48F3-99CB-74553B39E343}"/>
              </a:ext>
            </a:extLst>
          </p:cNvPr>
          <p:cNvSpPr/>
          <p:nvPr/>
        </p:nvSpPr>
        <p:spPr>
          <a:xfrm rot="5400000">
            <a:off x="3838491" y="1903016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7" name="Pfeil: nach oben und unten 46">
            <a:extLst>
              <a:ext uri="{FF2B5EF4-FFF2-40B4-BE49-F238E27FC236}">
                <a16:creationId xmlns:a16="http://schemas.microsoft.com/office/drawing/2014/main" id="{22798A91-0CAE-443F-993A-AB2B56C57232}"/>
              </a:ext>
            </a:extLst>
          </p:cNvPr>
          <p:cNvSpPr/>
          <p:nvPr/>
        </p:nvSpPr>
        <p:spPr>
          <a:xfrm>
            <a:off x="6195282" y="4182384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9" name="Pfeil: nach oben und unten 48">
            <a:extLst>
              <a:ext uri="{FF2B5EF4-FFF2-40B4-BE49-F238E27FC236}">
                <a16:creationId xmlns:a16="http://schemas.microsoft.com/office/drawing/2014/main" id="{D27F87E6-7DFA-4808-A3A0-3FEA4A85BAC6}"/>
              </a:ext>
            </a:extLst>
          </p:cNvPr>
          <p:cNvSpPr/>
          <p:nvPr/>
        </p:nvSpPr>
        <p:spPr>
          <a:xfrm>
            <a:off x="7839506" y="4182384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1" name="Pfeil: nach oben und unten 50">
            <a:extLst>
              <a:ext uri="{FF2B5EF4-FFF2-40B4-BE49-F238E27FC236}">
                <a16:creationId xmlns:a16="http://schemas.microsoft.com/office/drawing/2014/main" id="{EA5B8011-8EC5-48EE-AE78-09929A293705}"/>
              </a:ext>
            </a:extLst>
          </p:cNvPr>
          <p:cNvSpPr/>
          <p:nvPr/>
        </p:nvSpPr>
        <p:spPr>
          <a:xfrm>
            <a:off x="8789333" y="4182384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3" name="Pfeil: nach oben und unten 52">
            <a:extLst>
              <a:ext uri="{FF2B5EF4-FFF2-40B4-BE49-F238E27FC236}">
                <a16:creationId xmlns:a16="http://schemas.microsoft.com/office/drawing/2014/main" id="{46F13D30-7DF2-468C-9E7B-BD9C4AF75C74}"/>
              </a:ext>
            </a:extLst>
          </p:cNvPr>
          <p:cNvSpPr/>
          <p:nvPr/>
        </p:nvSpPr>
        <p:spPr>
          <a:xfrm>
            <a:off x="9709416" y="4182384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5" name="Pfeil: nach oben und unten 54">
            <a:extLst>
              <a:ext uri="{FF2B5EF4-FFF2-40B4-BE49-F238E27FC236}">
                <a16:creationId xmlns:a16="http://schemas.microsoft.com/office/drawing/2014/main" id="{443127B5-7E32-4EE0-8BB5-4E38197A2E1D}"/>
              </a:ext>
            </a:extLst>
          </p:cNvPr>
          <p:cNvSpPr/>
          <p:nvPr/>
        </p:nvSpPr>
        <p:spPr>
          <a:xfrm>
            <a:off x="9078893" y="4202890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7" name="Pfeil: nach oben und unten 56">
            <a:extLst>
              <a:ext uri="{FF2B5EF4-FFF2-40B4-BE49-F238E27FC236}">
                <a16:creationId xmlns:a16="http://schemas.microsoft.com/office/drawing/2014/main" id="{92C0DF97-E600-4FCF-B4D1-62A5B92919D3}"/>
              </a:ext>
            </a:extLst>
          </p:cNvPr>
          <p:cNvSpPr/>
          <p:nvPr/>
        </p:nvSpPr>
        <p:spPr>
          <a:xfrm>
            <a:off x="10360636" y="4202890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0148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651544" y="2716305"/>
            <a:ext cx="5206701" cy="186107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/>
          <p:cNvSpPr/>
          <p:nvPr/>
        </p:nvSpPr>
        <p:spPr>
          <a:xfrm rot="5400000">
            <a:off x="6937787" y="2501153"/>
            <a:ext cx="5206701" cy="186107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 11"/>
          <p:cNvSpPr/>
          <p:nvPr/>
        </p:nvSpPr>
        <p:spPr>
          <a:xfrm>
            <a:off x="3705806" y="2849878"/>
            <a:ext cx="1098176" cy="15939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Rechteck 13"/>
          <p:cNvSpPr/>
          <p:nvPr/>
        </p:nvSpPr>
        <p:spPr>
          <a:xfrm>
            <a:off x="8801549" y="3216535"/>
            <a:ext cx="1479176" cy="4303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3EBC6BC-BA9E-4EBF-BD06-B4E5EAC10BE8}"/>
              </a:ext>
            </a:extLst>
          </p:cNvPr>
          <p:cNvSpPr txBox="1"/>
          <p:nvPr/>
        </p:nvSpPr>
        <p:spPr>
          <a:xfrm>
            <a:off x="1136508" y="822960"/>
            <a:ext cx="6204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/>
              <a:t>Abschwächungsmöglichkeit</a:t>
            </a:r>
          </a:p>
        </p:txBody>
      </p:sp>
      <p:sp>
        <p:nvSpPr>
          <p:cNvPr id="3" name="Pfeil: nach oben und unten 2">
            <a:extLst>
              <a:ext uri="{FF2B5EF4-FFF2-40B4-BE49-F238E27FC236}">
                <a16:creationId xmlns:a16="http://schemas.microsoft.com/office/drawing/2014/main" id="{3DB74DCC-3F4B-4EE8-9407-92713F49AF1D}"/>
              </a:ext>
            </a:extLst>
          </p:cNvPr>
          <p:cNvSpPr/>
          <p:nvPr/>
        </p:nvSpPr>
        <p:spPr>
          <a:xfrm rot="5400000">
            <a:off x="9459370" y="2912165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Pfeil: nach oben und unten 6">
            <a:extLst>
              <a:ext uri="{FF2B5EF4-FFF2-40B4-BE49-F238E27FC236}">
                <a16:creationId xmlns:a16="http://schemas.microsoft.com/office/drawing/2014/main" id="{D7416AAE-F8F5-449C-B27B-1E93963B264D}"/>
              </a:ext>
            </a:extLst>
          </p:cNvPr>
          <p:cNvSpPr/>
          <p:nvPr/>
        </p:nvSpPr>
        <p:spPr>
          <a:xfrm>
            <a:off x="4152502" y="3093660"/>
            <a:ext cx="204781" cy="10336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Pfeil nach unten 1">
            <a:extLst>
              <a:ext uri="{FF2B5EF4-FFF2-40B4-BE49-F238E27FC236}">
                <a16:creationId xmlns:a16="http://schemas.microsoft.com/office/drawing/2014/main" id="{858C5CDE-F0D1-4F64-9441-8AC22EDDE4C3}"/>
              </a:ext>
            </a:extLst>
          </p:cNvPr>
          <p:cNvSpPr/>
          <p:nvPr/>
        </p:nvSpPr>
        <p:spPr>
          <a:xfrm>
            <a:off x="9299298" y="5914210"/>
            <a:ext cx="476298" cy="47629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Pfeil nach unten 15">
            <a:extLst>
              <a:ext uri="{FF2B5EF4-FFF2-40B4-BE49-F238E27FC236}">
                <a16:creationId xmlns:a16="http://schemas.microsoft.com/office/drawing/2014/main" id="{59C693C5-2764-4A5A-8972-65218685E87F}"/>
              </a:ext>
            </a:extLst>
          </p:cNvPr>
          <p:cNvSpPr/>
          <p:nvPr/>
        </p:nvSpPr>
        <p:spPr>
          <a:xfrm rot="10800000">
            <a:off x="9299298" y="491518"/>
            <a:ext cx="476298" cy="47629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" name="Pfeil nach unten 18">
            <a:extLst>
              <a:ext uri="{FF2B5EF4-FFF2-40B4-BE49-F238E27FC236}">
                <a16:creationId xmlns:a16="http://schemas.microsoft.com/office/drawing/2014/main" id="{3434F0CF-BD56-40A1-8D78-7737164616C2}"/>
              </a:ext>
            </a:extLst>
          </p:cNvPr>
          <p:cNvSpPr/>
          <p:nvPr/>
        </p:nvSpPr>
        <p:spPr>
          <a:xfrm rot="5400000">
            <a:off x="1294291" y="3421808"/>
            <a:ext cx="476298" cy="47629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Pfeil nach unten 20">
            <a:extLst>
              <a:ext uri="{FF2B5EF4-FFF2-40B4-BE49-F238E27FC236}">
                <a16:creationId xmlns:a16="http://schemas.microsoft.com/office/drawing/2014/main" id="{0BEB3506-D71B-42F6-8330-F5B0F0E7A719}"/>
              </a:ext>
            </a:extLst>
          </p:cNvPr>
          <p:cNvSpPr/>
          <p:nvPr/>
        </p:nvSpPr>
        <p:spPr>
          <a:xfrm rot="16200000">
            <a:off x="6741573" y="3440060"/>
            <a:ext cx="476298" cy="47629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6827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0109" y="1629523"/>
            <a:ext cx="7265432" cy="4860832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09C3CD7E-206E-4D9F-B0AE-BE42CBA91EB8}"/>
              </a:ext>
            </a:extLst>
          </p:cNvPr>
          <p:cNvSpPr txBox="1"/>
          <p:nvPr/>
        </p:nvSpPr>
        <p:spPr>
          <a:xfrm>
            <a:off x="731155" y="653278"/>
            <a:ext cx="6204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/>
              <a:t>extrem = interessant</a:t>
            </a:r>
          </a:p>
        </p:txBody>
      </p:sp>
    </p:spTree>
    <p:extLst>
      <p:ext uri="{BB962C8B-B14F-4D97-AF65-F5344CB8AC3E}">
        <p14:creationId xmlns:p14="http://schemas.microsoft.com/office/powerpoint/2010/main" val="2386028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31d80bb6-c617-42da-b49f-0ea62ac4c9fb" xsi:nil="true"/>
    <FolderType xmlns="31d80bb6-c617-42da-b49f-0ea62ac4c9fb" xsi:nil="true"/>
    <Students xmlns="31d80bb6-c617-42da-b49f-0ea62ac4c9fb">
      <UserInfo>
        <DisplayName/>
        <AccountId xsi:nil="true"/>
        <AccountType/>
      </UserInfo>
    </Students>
    <Student_Groups xmlns="31d80bb6-c617-42da-b49f-0ea62ac4c9fb">
      <UserInfo>
        <DisplayName/>
        <AccountId xsi:nil="true"/>
        <AccountType/>
      </UserInfo>
    </Student_Groups>
    <Self_Registration_Enabled xmlns="31d80bb6-c617-42da-b49f-0ea62ac4c9fb" xsi:nil="true"/>
    <Has_Teacher_Only_SectionGroup xmlns="31d80bb6-c617-42da-b49f-0ea62ac4c9fb" xsi:nil="true"/>
    <Templates xmlns="31d80bb6-c617-42da-b49f-0ea62ac4c9fb" xsi:nil="true"/>
    <Invited_Teachers xmlns="31d80bb6-c617-42da-b49f-0ea62ac4c9fb" xsi:nil="true"/>
    <Invited_Students xmlns="31d80bb6-c617-42da-b49f-0ea62ac4c9fb" xsi:nil="true"/>
    <Is_Collaboration_Space_Locked xmlns="31d80bb6-c617-42da-b49f-0ea62ac4c9fb" xsi:nil="true"/>
    <Self_Registration_Enabled0 xmlns="31d80bb6-c617-42da-b49f-0ea62ac4c9fb" xsi:nil="true"/>
    <Teachers xmlns="31d80bb6-c617-42da-b49f-0ea62ac4c9fb">
      <UserInfo>
        <DisplayName/>
        <AccountId xsi:nil="true"/>
        <AccountType/>
      </UserInfo>
    </Teachers>
    <AppVersion xmlns="31d80bb6-c617-42da-b49f-0ea62ac4c9fb" xsi:nil="true"/>
    <DefaultSectionNames xmlns="31d80bb6-c617-42da-b49f-0ea62ac4c9fb" xsi:nil="true"/>
    <Owner xmlns="31d80bb6-c617-42da-b49f-0ea62ac4c9fb">
      <UserInfo>
        <DisplayName/>
        <AccountId xsi:nil="true"/>
        <AccountType/>
      </UserInfo>
    </Owner>
    <CultureName xmlns="31d80bb6-c617-42da-b49f-0ea62ac4c9f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FDBE5CF802C440984F5660979366A5" ma:contentTypeVersion="29" ma:contentTypeDescription="Ein neues Dokument erstellen." ma:contentTypeScope="" ma:versionID="1712542f8f8dbbbb86eb894edfd711c7">
  <xsd:schema xmlns:xsd="http://www.w3.org/2001/XMLSchema" xmlns:xs="http://www.w3.org/2001/XMLSchema" xmlns:p="http://schemas.microsoft.com/office/2006/metadata/properties" xmlns:ns3="ce00cb65-3a88-4d27-a332-e21fa0caab37" xmlns:ns4="31d80bb6-c617-42da-b49f-0ea62ac4c9fb" targetNamespace="http://schemas.microsoft.com/office/2006/metadata/properties" ma:root="true" ma:fieldsID="1b89f312cc189fed7b1c1a8dfad51cda" ns3:_="" ns4:_="">
    <xsd:import namespace="ce00cb65-3a88-4d27-a332-e21fa0caab37"/>
    <xsd:import namespace="31d80bb6-c617-42da-b49f-0ea62ac4c9f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Templates" minOccurs="0"/>
                <xsd:element ref="ns4:Self_Registration_Enabled0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0cb65-3a88-4d27-a332-e21fa0caab3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Freigabehinweis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d80bb6-c617-42da-b49f-0ea62ac4c9fb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8" nillable="true" ma:displayName="Self Registration Enabled" ma:internalName="Self_Registration_Enabled0">
      <xsd:simpleType>
        <xsd:restriction base="dms:Boolean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E5D170-B188-498E-B5EC-6FC009787DD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ce00cb65-3a88-4d27-a332-e21fa0caab37"/>
    <ds:schemaRef ds:uri="http://schemas.openxmlformats.org/package/2006/metadata/core-properties"/>
    <ds:schemaRef ds:uri="http://schemas.microsoft.com/office/2006/documentManagement/types"/>
    <ds:schemaRef ds:uri="31d80bb6-c617-42da-b49f-0ea62ac4c9f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EB3EC90-E3AE-46D1-BEE6-1F2D937054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ADBC25-C7EB-4465-ADFD-2C014DA059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0cb65-3a88-4d27-a332-e21fa0caab37"/>
    <ds:schemaRef ds:uri="31d80bb6-c617-42da-b49f-0ea62ac4c9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Breitbild</PresentationFormat>
  <Paragraphs>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Obereder Guenter</dc:creator>
  <cp:lastModifiedBy>Obereder Guenter</cp:lastModifiedBy>
  <cp:revision>8</cp:revision>
  <dcterms:created xsi:type="dcterms:W3CDTF">2020-10-07T10:07:44Z</dcterms:created>
  <dcterms:modified xsi:type="dcterms:W3CDTF">2020-11-08T10:44:27Z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0x010100C1FDBE5CF802C440984F5660979366A5</vt:lpwstr>
  </property>
</Properties>
</file>